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4" r:id="rId4"/>
    <p:sldId id="267" r:id="rId5"/>
    <p:sldId id="258" r:id="rId6"/>
    <p:sldId id="275" r:id="rId7"/>
    <p:sldId id="280" r:id="rId8"/>
    <p:sldId id="281" r:id="rId9"/>
    <p:sldId id="282" r:id="rId10"/>
    <p:sldId id="283" r:id="rId11"/>
    <p:sldId id="276" r:id="rId12"/>
    <p:sldId id="277" r:id="rId13"/>
    <p:sldId id="278" r:id="rId14"/>
    <p:sldId id="279" r:id="rId15"/>
    <p:sldId id="288" r:id="rId16"/>
    <p:sldId id="287" r:id="rId17"/>
    <p:sldId id="285"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0CAAE-C850-4148-9DEB-183C74872356}" v="21" dt="2021-10-05T11:59:38.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6" autoAdjust="0"/>
    <p:restoredTop sz="94660"/>
  </p:normalViewPr>
  <p:slideViewPr>
    <p:cSldViewPr showGuides="1">
      <p:cViewPr varScale="1">
        <p:scale>
          <a:sx n="65" d="100"/>
          <a:sy n="65" d="100"/>
        </p:scale>
        <p:origin x="35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gawa akio" userId="67ee5da88174942a" providerId="LiveId" clId="{FEC0CAAE-C850-4148-9DEB-183C74872356}"/>
    <pc:docChg chg="custSel addSld delSld modSld">
      <pc:chgData name="tamagawa akio" userId="67ee5da88174942a" providerId="LiveId" clId="{FEC0CAAE-C850-4148-9DEB-183C74872356}" dt="2021-10-05T12:02:26.696" v="133" actId="47"/>
      <pc:docMkLst>
        <pc:docMk/>
      </pc:docMkLst>
      <pc:sldChg chg="addSp modSp mod">
        <pc:chgData name="tamagawa akio" userId="67ee5da88174942a" providerId="LiveId" clId="{FEC0CAAE-C850-4148-9DEB-183C74872356}" dt="2021-10-05T11:56:49.272" v="94" actId="1036"/>
        <pc:sldMkLst>
          <pc:docMk/>
          <pc:sldMk cId="1637834357" sldId="256"/>
        </pc:sldMkLst>
        <pc:spChg chg="add mod">
          <ac:chgData name="tamagawa akio" userId="67ee5da88174942a" providerId="LiveId" clId="{FEC0CAAE-C850-4148-9DEB-183C74872356}" dt="2021-10-05T11:56:30.022" v="86" actId="14100"/>
          <ac:spMkLst>
            <pc:docMk/>
            <pc:sldMk cId="1637834357" sldId="256"/>
            <ac:spMk id="6" creationId="{84BE5780-D39F-46C6-9245-49FD2F95BCC7}"/>
          </ac:spMkLst>
        </pc:spChg>
        <pc:picChg chg="add mod">
          <ac:chgData name="tamagawa akio" userId="67ee5da88174942a" providerId="LiveId" clId="{FEC0CAAE-C850-4148-9DEB-183C74872356}" dt="2021-10-05T11:49:26.469" v="4" actId="1076"/>
          <ac:picMkLst>
            <pc:docMk/>
            <pc:sldMk cId="1637834357" sldId="256"/>
            <ac:picMk id="4" creationId="{F09F1B9B-8D98-46EB-A988-11FCC0967CB0}"/>
          </ac:picMkLst>
        </pc:picChg>
        <pc:cxnChg chg="add mod">
          <ac:chgData name="tamagawa akio" userId="67ee5da88174942a" providerId="LiveId" clId="{FEC0CAAE-C850-4148-9DEB-183C74872356}" dt="2021-10-05T11:56:49.272" v="94" actId="1036"/>
          <ac:cxnSpMkLst>
            <pc:docMk/>
            <pc:sldMk cId="1637834357" sldId="256"/>
            <ac:cxnSpMk id="8" creationId="{596C2F5F-D752-4BA3-BB10-0576C09370B1}"/>
          </ac:cxnSpMkLst>
        </pc:cxnChg>
        <pc:cxnChg chg="add mod">
          <ac:chgData name="tamagawa akio" userId="67ee5da88174942a" providerId="LiveId" clId="{FEC0CAAE-C850-4148-9DEB-183C74872356}" dt="2021-10-05T11:56:43.941" v="93" actId="1035"/>
          <ac:cxnSpMkLst>
            <pc:docMk/>
            <pc:sldMk cId="1637834357" sldId="256"/>
            <ac:cxnSpMk id="10" creationId="{54A67193-292A-4A4B-AF13-D698E8287F0C}"/>
          </ac:cxnSpMkLst>
        </pc:cxnChg>
      </pc:sldChg>
      <pc:sldChg chg="addSp modSp mod">
        <pc:chgData name="tamagawa akio" userId="67ee5da88174942a" providerId="LiveId" clId="{FEC0CAAE-C850-4148-9DEB-183C74872356}" dt="2021-10-05T11:49:55.894" v="11" actId="27614"/>
        <pc:sldMkLst>
          <pc:docMk/>
          <pc:sldMk cId="1934862347" sldId="258"/>
        </pc:sldMkLst>
        <pc:picChg chg="add mod">
          <ac:chgData name="tamagawa akio" userId="67ee5da88174942a" providerId="LiveId" clId="{FEC0CAAE-C850-4148-9DEB-183C74872356}" dt="2021-10-05T11:49:55.894" v="11" actId="27614"/>
          <ac:picMkLst>
            <pc:docMk/>
            <pc:sldMk cId="1934862347" sldId="258"/>
            <ac:picMk id="3" creationId="{6A94B01D-981E-4990-A648-491548814A9B}"/>
          </ac:picMkLst>
        </pc:picChg>
      </pc:sldChg>
      <pc:sldChg chg="addSp modSp mod">
        <pc:chgData name="tamagawa akio" userId="67ee5da88174942a" providerId="LiveId" clId="{FEC0CAAE-C850-4148-9DEB-183C74872356}" dt="2021-10-05T11:49:35.122" v="9" actId="962"/>
        <pc:sldMkLst>
          <pc:docMk/>
          <pc:sldMk cId="3713231118" sldId="267"/>
        </pc:sldMkLst>
        <pc:picChg chg="add mod">
          <ac:chgData name="tamagawa akio" userId="67ee5da88174942a" providerId="LiveId" clId="{FEC0CAAE-C850-4148-9DEB-183C74872356}" dt="2021-10-05T11:49:35.122" v="9" actId="962"/>
          <ac:picMkLst>
            <pc:docMk/>
            <pc:sldMk cId="3713231118" sldId="267"/>
            <ac:picMk id="3" creationId="{BC1332D4-DB3F-49D1-A80F-C3E88E3F330A}"/>
          </ac:picMkLst>
        </pc:picChg>
      </pc:sldChg>
      <pc:sldChg chg="addSp modSp mod">
        <pc:chgData name="tamagawa akio" userId="67ee5da88174942a" providerId="LiveId" clId="{FEC0CAAE-C850-4148-9DEB-183C74872356}" dt="2021-10-05T11:49:31.832" v="6" actId="27614"/>
        <pc:sldMkLst>
          <pc:docMk/>
          <pc:sldMk cId="982456611" sldId="274"/>
        </pc:sldMkLst>
        <pc:picChg chg="add mod">
          <ac:chgData name="tamagawa akio" userId="67ee5da88174942a" providerId="LiveId" clId="{FEC0CAAE-C850-4148-9DEB-183C74872356}" dt="2021-10-05T11:49:31.832" v="6" actId="27614"/>
          <ac:picMkLst>
            <pc:docMk/>
            <pc:sldMk cId="982456611" sldId="274"/>
            <ac:picMk id="3" creationId="{890EF813-A6B5-400D-A47E-C2BA5C07CCE7}"/>
          </ac:picMkLst>
        </pc:picChg>
      </pc:sldChg>
      <pc:sldChg chg="addSp modSp mod">
        <pc:chgData name="tamagawa akio" userId="67ee5da88174942a" providerId="LiveId" clId="{FEC0CAAE-C850-4148-9DEB-183C74872356}" dt="2021-10-05T11:50:00.232" v="14" actId="962"/>
        <pc:sldMkLst>
          <pc:docMk/>
          <pc:sldMk cId="2963222653" sldId="275"/>
        </pc:sldMkLst>
        <pc:picChg chg="add mod">
          <ac:chgData name="tamagawa akio" userId="67ee5da88174942a" providerId="LiveId" clId="{FEC0CAAE-C850-4148-9DEB-183C74872356}" dt="2021-10-05T11:50:00.232" v="14" actId="962"/>
          <ac:picMkLst>
            <pc:docMk/>
            <pc:sldMk cId="2963222653" sldId="275"/>
            <ac:picMk id="3" creationId="{AC8D17BC-A00E-4A00-ADA8-38E4EC6AEAE0}"/>
          </ac:picMkLst>
        </pc:picChg>
      </pc:sldChg>
      <pc:sldChg chg="addSp modSp mod">
        <pc:chgData name="tamagawa akio" userId="67ee5da88174942a" providerId="LiveId" clId="{FEC0CAAE-C850-4148-9DEB-183C74872356}" dt="2021-10-05T11:50:17.310" v="26" actId="27614"/>
        <pc:sldMkLst>
          <pc:docMk/>
          <pc:sldMk cId="3383882616" sldId="276"/>
        </pc:sldMkLst>
        <pc:picChg chg="add mod">
          <ac:chgData name="tamagawa akio" userId="67ee5da88174942a" providerId="LiveId" clId="{FEC0CAAE-C850-4148-9DEB-183C74872356}" dt="2021-10-05T11:50:17.310" v="26" actId="27614"/>
          <ac:picMkLst>
            <pc:docMk/>
            <pc:sldMk cId="3383882616" sldId="276"/>
            <ac:picMk id="3" creationId="{FE035C36-AB07-434B-88FA-A63E34FD52B0}"/>
          </ac:picMkLst>
        </pc:picChg>
      </pc:sldChg>
      <pc:sldChg chg="addSp modSp mod">
        <pc:chgData name="tamagawa akio" userId="67ee5da88174942a" providerId="LiveId" clId="{FEC0CAAE-C850-4148-9DEB-183C74872356}" dt="2021-10-05T11:50:20.104" v="28" actId="27614"/>
        <pc:sldMkLst>
          <pc:docMk/>
          <pc:sldMk cId="722321369" sldId="277"/>
        </pc:sldMkLst>
        <pc:picChg chg="add mod">
          <ac:chgData name="tamagawa akio" userId="67ee5da88174942a" providerId="LiveId" clId="{FEC0CAAE-C850-4148-9DEB-183C74872356}" dt="2021-10-05T11:50:20.104" v="28" actId="27614"/>
          <ac:picMkLst>
            <pc:docMk/>
            <pc:sldMk cId="722321369" sldId="277"/>
            <ac:picMk id="3" creationId="{007AC040-4DAA-4C79-AEBA-030EA749B9DF}"/>
          </ac:picMkLst>
        </pc:picChg>
      </pc:sldChg>
      <pc:sldChg chg="addSp modSp mod">
        <pc:chgData name="tamagawa akio" userId="67ee5da88174942a" providerId="LiveId" clId="{FEC0CAAE-C850-4148-9DEB-183C74872356}" dt="2021-10-05T11:50:23.907" v="31" actId="962"/>
        <pc:sldMkLst>
          <pc:docMk/>
          <pc:sldMk cId="985613814" sldId="278"/>
        </pc:sldMkLst>
        <pc:picChg chg="add mod">
          <ac:chgData name="tamagawa akio" userId="67ee5da88174942a" providerId="LiveId" clId="{FEC0CAAE-C850-4148-9DEB-183C74872356}" dt="2021-10-05T11:50:23.907" v="31" actId="962"/>
          <ac:picMkLst>
            <pc:docMk/>
            <pc:sldMk cId="985613814" sldId="278"/>
            <ac:picMk id="3" creationId="{FBCCD12A-9900-4573-A907-3D74181227F2}"/>
          </ac:picMkLst>
        </pc:picChg>
      </pc:sldChg>
      <pc:sldChg chg="addSp modSp mod">
        <pc:chgData name="tamagawa akio" userId="67ee5da88174942a" providerId="LiveId" clId="{FEC0CAAE-C850-4148-9DEB-183C74872356}" dt="2021-10-05T11:50:27.816" v="34" actId="962"/>
        <pc:sldMkLst>
          <pc:docMk/>
          <pc:sldMk cId="4036592122" sldId="279"/>
        </pc:sldMkLst>
        <pc:picChg chg="add mod">
          <ac:chgData name="tamagawa akio" userId="67ee5da88174942a" providerId="LiveId" clId="{FEC0CAAE-C850-4148-9DEB-183C74872356}" dt="2021-10-05T11:50:27.816" v="34" actId="962"/>
          <ac:picMkLst>
            <pc:docMk/>
            <pc:sldMk cId="4036592122" sldId="279"/>
            <ac:picMk id="3" creationId="{5DB826F9-85D2-42CB-A409-348FA3561302}"/>
          </ac:picMkLst>
        </pc:picChg>
      </pc:sldChg>
      <pc:sldChg chg="addSp modSp mod">
        <pc:chgData name="tamagawa akio" userId="67ee5da88174942a" providerId="LiveId" clId="{FEC0CAAE-C850-4148-9DEB-183C74872356}" dt="2021-10-05T11:50:03.870" v="16" actId="27614"/>
        <pc:sldMkLst>
          <pc:docMk/>
          <pc:sldMk cId="1275752642" sldId="280"/>
        </pc:sldMkLst>
        <pc:picChg chg="add mod">
          <ac:chgData name="tamagawa akio" userId="67ee5da88174942a" providerId="LiveId" clId="{FEC0CAAE-C850-4148-9DEB-183C74872356}" dt="2021-10-05T11:50:03.870" v="16" actId="27614"/>
          <ac:picMkLst>
            <pc:docMk/>
            <pc:sldMk cId="1275752642" sldId="280"/>
            <ac:picMk id="3" creationId="{F438595E-9799-4622-8E00-1714E759DB6B}"/>
          </ac:picMkLst>
        </pc:picChg>
      </pc:sldChg>
      <pc:sldChg chg="addSp modSp mod">
        <pc:chgData name="tamagawa akio" userId="67ee5da88174942a" providerId="LiveId" clId="{FEC0CAAE-C850-4148-9DEB-183C74872356}" dt="2021-10-05T11:50:07.226" v="19" actId="962"/>
        <pc:sldMkLst>
          <pc:docMk/>
          <pc:sldMk cId="2366877169" sldId="281"/>
        </pc:sldMkLst>
        <pc:picChg chg="add mod">
          <ac:chgData name="tamagawa akio" userId="67ee5da88174942a" providerId="LiveId" clId="{FEC0CAAE-C850-4148-9DEB-183C74872356}" dt="2021-10-05T11:50:07.226" v="19" actId="962"/>
          <ac:picMkLst>
            <pc:docMk/>
            <pc:sldMk cId="2366877169" sldId="281"/>
            <ac:picMk id="3" creationId="{4AD0E67D-6A94-491B-94E6-2564886C50C5}"/>
          </ac:picMkLst>
        </pc:picChg>
      </pc:sldChg>
      <pc:sldChg chg="addSp modSp mod">
        <pc:chgData name="tamagawa akio" userId="67ee5da88174942a" providerId="LiveId" clId="{FEC0CAAE-C850-4148-9DEB-183C74872356}" dt="2021-10-05T11:50:10.454" v="21" actId="27614"/>
        <pc:sldMkLst>
          <pc:docMk/>
          <pc:sldMk cId="270210003" sldId="282"/>
        </pc:sldMkLst>
        <pc:picChg chg="add mod">
          <ac:chgData name="tamagawa akio" userId="67ee5da88174942a" providerId="LiveId" clId="{FEC0CAAE-C850-4148-9DEB-183C74872356}" dt="2021-10-05T11:50:10.454" v="21" actId="27614"/>
          <ac:picMkLst>
            <pc:docMk/>
            <pc:sldMk cId="270210003" sldId="282"/>
            <ac:picMk id="3" creationId="{0CCA994F-684E-4E5E-AA32-E764CA0DF13B}"/>
          </ac:picMkLst>
        </pc:picChg>
      </pc:sldChg>
      <pc:sldChg chg="addSp modSp mod">
        <pc:chgData name="tamagawa akio" userId="67ee5da88174942a" providerId="LiveId" clId="{FEC0CAAE-C850-4148-9DEB-183C74872356}" dt="2021-10-05T11:50:13.766" v="24" actId="962"/>
        <pc:sldMkLst>
          <pc:docMk/>
          <pc:sldMk cId="519615772" sldId="283"/>
        </pc:sldMkLst>
        <pc:picChg chg="add mod">
          <ac:chgData name="tamagawa akio" userId="67ee5da88174942a" providerId="LiveId" clId="{FEC0CAAE-C850-4148-9DEB-183C74872356}" dt="2021-10-05T11:50:13.766" v="24" actId="962"/>
          <ac:picMkLst>
            <pc:docMk/>
            <pc:sldMk cId="519615772" sldId="283"/>
            <ac:picMk id="3" creationId="{3F51F6CF-28E2-4645-B77C-B37EC331268F}"/>
          </ac:picMkLst>
        </pc:picChg>
      </pc:sldChg>
      <pc:sldChg chg="addSp delSp modSp new mod">
        <pc:chgData name="tamagawa akio" userId="67ee5da88174942a" providerId="LiveId" clId="{FEC0CAAE-C850-4148-9DEB-183C74872356}" dt="2021-10-05T11:56:00.989" v="85" actId="1036"/>
        <pc:sldMkLst>
          <pc:docMk/>
          <pc:sldMk cId="1671561924" sldId="284"/>
        </pc:sldMkLst>
        <pc:spChg chg="del">
          <ac:chgData name="tamagawa akio" userId="67ee5da88174942a" providerId="LiveId" clId="{FEC0CAAE-C850-4148-9DEB-183C74872356}" dt="2021-10-05T11:54:43.469" v="67" actId="478"/>
          <ac:spMkLst>
            <pc:docMk/>
            <pc:sldMk cId="1671561924" sldId="284"/>
            <ac:spMk id="2" creationId="{2CC7D596-23E0-4587-924B-8F0BC335B5C5}"/>
          </ac:spMkLst>
        </pc:spChg>
        <pc:spChg chg="del">
          <ac:chgData name="tamagawa akio" userId="67ee5da88174942a" providerId="LiveId" clId="{FEC0CAAE-C850-4148-9DEB-183C74872356}" dt="2021-10-05T11:54:43.469" v="67" actId="478"/>
          <ac:spMkLst>
            <pc:docMk/>
            <pc:sldMk cId="1671561924" sldId="284"/>
            <ac:spMk id="3" creationId="{629F0BC3-B23E-4066-9336-92924EA502A9}"/>
          </ac:spMkLst>
        </pc:spChg>
        <pc:spChg chg="add mod">
          <ac:chgData name="tamagawa akio" userId="67ee5da88174942a" providerId="LiveId" clId="{FEC0CAAE-C850-4148-9DEB-183C74872356}" dt="2021-10-05T11:56:00.989" v="85" actId="1036"/>
          <ac:spMkLst>
            <pc:docMk/>
            <pc:sldMk cId="1671561924" sldId="284"/>
            <ac:spMk id="5" creationId="{53FF6ECD-214E-49D7-B51D-CADE974AFC9E}"/>
          </ac:spMkLst>
        </pc:spChg>
      </pc:sldChg>
      <pc:sldChg chg="addSp delSp modSp new mod">
        <pc:chgData name="tamagawa akio" userId="67ee5da88174942a" providerId="LiveId" clId="{FEC0CAAE-C850-4148-9DEB-183C74872356}" dt="2021-10-05T12:01:37.767" v="132" actId="1035"/>
        <pc:sldMkLst>
          <pc:docMk/>
          <pc:sldMk cId="3243415463" sldId="285"/>
        </pc:sldMkLst>
        <pc:spChg chg="del">
          <ac:chgData name="tamagawa akio" userId="67ee5da88174942a" providerId="LiveId" clId="{FEC0CAAE-C850-4148-9DEB-183C74872356}" dt="2021-10-05T11:58:23.518" v="96" actId="478"/>
          <ac:spMkLst>
            <pc:docMk/>
            <pc:sldMk cId="3243415463" sldId="285"/>
            <ac:spMk id="2" creationId="{5ADE21BD-2CEF-47CD-9773-1F13B78B75C0}"/>
          </ac:spMkLst>
        </pc:spChg>
        <pc:spChg chg="del">
          <ac:chgData name="tamagawa akio" userId="67ee5da88174942a" providerId="LiveId" clId="{FEC0CAAE-C850-4148-9DEB-183C74872356}" dt="2021-10-05T11:58:23.518" v="96" actId="478"/>
          <ac:spMkLst>
            <pc:docMk/>
            <pc:sldMk cId="3243415463" sldId="285"/>
            <ac:spMk id="3" creationId="{27057A10-4FCA-4B4C-985C-D5D3380A606C}"/>
          </ac:spMkLst>
        </pc:spChg>
        <pc:spChg chg="add mod">
          <ac:chgData name="tamagawa akio" userId="67ee5da88174942a" providerId="LiveId" clId="{FEC0CAAE-C850-4148-9DEB-183C74872356}" dt="2021-10-05T12:01:37.767" v="132" actId="1035"/>
          <ac:spMkLst>
            <pc:docMk/>
            <pc:sldMk cId="3243415463" sldId="285"/>
            <ac:spMk id="5" creationId="{50EE3355-2B51-4275-A905-739538FA6AC9}"/>
          </ac:spMkLst>
        </pc:spChg>
      </pc:sldChg>
      <pc:sldChg chg="del">
        <pc:chgData name="tamagawa akio" userId="67ee5da88174942a" providerId="LiveId" clId="{FEC0CAAE-C850-4148-9DEB-183C74872356}" dt="2021-10-05T12:02:26.696" v="133" actId="47"/>
        <pc:sldMkLst>
          <pc:docMk/>
          <pc:sldMk cId="3809214445" sldId="286"/>
        </pc:sldMkLst>
      </pc:sldChg>
      <pc:sldChg chg="addSp modSp mod">
        <pc:chgData name="tamagawa akio" userId="67ee5da88174942a" providerId="LiveId" clId="{FEC0CAAE-C850-4148-9DEB-183C74872356}" dt="2021-10-05T12:00:30.717" v="117" actId="1037"/>
        <pc:sldMkLst>
          <pc:docMk/>
          <pc:sldMk cId="1513973656" sldId="287"/>
        </pc:sldMkLst>
        <pc:spChg chg="add mod">
          <ac:chgData name="tamagawa akio" userId="67ee5da88174942a" providerId="LiveId" clId="{FEC0CAAE-C850-4148-9DEB-183C74872356}" dt="2021-10-05T12:00:30.717" v="117" actId="1037"/>
          <ac:spMkLst>
            <pc:docMk/>
            <pc:sldMk cId="1513973656" sldId="287"/>
            <ac:spMk id="3" creationId="{94FBBA47-25B9-4154-AFA6-A7A67A2DCC73}"/>
          </ac:spMkLst>
        </pc:spChg>
      </pc:sldChg>
      <pc:sldChg chg="addSp modSp mod">
        <pc:chgData name="tamagawa akio" userId="67ee5da88174942a" providerId="LiveId" clId="{FEC0CAAE-C850-4148-9DEB-183C74872356}" dt="2021-10-05T11:59:38.569" v="105" actId="1076"/>
        <pc:sldMkLst>
          <pc:docMk/>
          <pc:sldMk cId="2785749812" sldId="288"/>
        </pc:sldMkLst>
        <pc:spChg chg="add mod">
          <ac:chgData name="tamagawa akio" userId="67ee5da88174942a" providerId="LiveId" clId="{FEC0CAAE-C850-4148-9DEB-183C74872356}" dt="2021-10-05T11:59:34.179" v="104" actId="14100"/>
          <ac:spMkLst>
            <pc:docMk/>
            <pc:sldMk cId="2785749812" sldId="288"/>
            <ac:spMk id="4" creationId="{A618E8CB-3A53-414B-A5AE-F061309D1AB9}"/>
          </ac:spMkLst>
        </pc:spChg>
        <pc:picChg chg="add mod">
          <ac:chgData name="tamagawa akio" userId="67ee5da88174942a" providerId="LiveId" clId="{FEC0CAAE-C850-4148-9DEB-183C74872356}" dt="2021-10-05T11:59:38.569" v="105" actId="1076"/>
          <ac:picMkLst>
            <pc:docMk/>
            <pc:sldMk cId="2785749812" sldId="288"/>
            <ac:picMk id="1026" creationId="{00EE479A-37EB-4082-874D-AAF2A2B7F55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60CD5-6552-4707-8785-6331600A90F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76C5F5E-7035-425B-B5CB-E1587CDD79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CCE1136-257D-4A83-8262-15014E9DB3AE}"/>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5" name="フッター プレースホルダー 4">
            <a:extLst>
              <a:ext uri="{FF2B5EF4-FFF2-40B4-BE49-F238E27FC236}">
                <a16:creationId xmlns:a16="http://schemas.microsoft.com/office/drawing/2014/main" id="{9DB49657-E882-4B63-BC8B-8E728DD12F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297049-E7D9-46C7-ADB3-B32CE26C6965}"/>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36521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E5D0F-6E96-4AED-A8F7-4413927717B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F9384E2-5824-4275-B03E-847E83F79D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0F12E7-0254-4DFD-AF93-4A8C30CDA030}"/>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5" name="フッター プレースホルダー 4">
            <a:extLst>
              <a:ext uri="{FF2B5EF4-FFF2-40B4-BE49-F238E27FC236}">
                <a16:creationId xmlns:a16="http://schemas.microsoft.com/office/drawing/2014/main" id="{80C48764-B1E4-4A4E-A847-A4895A895A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BD3AD6-771A-4DC1-B206-4099996A26BA}"/>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200996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6E01C1A-430E-428C-8721-00BD9A55D03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6B4762-A206-40B7-8805-884D05F1D65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3ADE1A-1DE9-467F-A4A6-223AD35BFC0C}"/>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5" name="フッター プレースホルダー 4">
            <a:extLst>
              <a:ext uri="{FF2B5EF4-FFF2-40B4-BE49-F238E27FC236}">
                <a16:creationId xmlns:a16="http://schemas.microsoft.com/office/drawing/2014/main" id="{F27529F0-2000-4AFD-8EC0-DDCF168465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93152B-5B77-440F-96A8-25DA655E265F}"/>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322541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B6F398-E16D-48BA-BA80-A9B03653F23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4914D1-3327-4258-868B-0E004442A3A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3B0D10-B88D-41DA-8FC7-046B7C01A3E1}"/>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5" name="フッター プレースホルダー 4">
            <a:extLst>
              <a:ext uri="{FF2B5EF4-FFF2-40B4-BE49-F238E27FC236}">
                <a16:creationId xmlns:a16="http://schemas.microsoft.com/office/drawing/2014/main" id="{74B28C15-7E18-4449-AB3B-A3DCB827FC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053029-3B1B-4E49-98B9-600239943C5C}"/>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318543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A9FA7B-968A-44D5-B131-F69DFE11FA1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9A2E13-8197-44AA-A979-779B148A8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ADE33C8-DAB9-4176-93A8-7DD314CEA3C3}"/>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5" name="フッター プレースホルダー 4">
            <a:extLst>
              <a:ext uri="{FF2B5EF4-FFF2-40B4-BE49-F238E27FC236}">
                <a16:creationId xmlns:a16="http://schemas.microsoft.com/office/drawing/2014/main" id="{77609009-BF29-4B39-9749-4216760A58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2F08E1-5997-4EFD-BFAF-7344C94FC266}"/>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229239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78ED9-2DEF-4C33-A1CC-B96FDB3D23E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8D0C2B-EF6D-4CBD-AAA4-9E2FE03610F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06D11A-F16E-42E1-8EE7-EBCF9C8A087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B185C0E-1106-4F1C-AADB-CB040CEAD7BB}"/>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6" name="フッター プレースホルダー 5">
            <a:extLst>
              <a:ext uri="{FF2B5EF4-FFF2-40B4-BE49-F238E27FC236}">
                <a16:creationId xmlns:a16="http://schemas.microsoft.com/office/drawing/2014/main" id="{4C23A649-5283-4FBA-BB4E-20F44EAED5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E8409B-7B29-46DE-BF21-19AFE32E868A}"/>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340186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B5F617-27EF-4699-8FEF-76A0AAAA74B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D07AC6-ED1F-4972-8597-44C1D2F15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D83C04E-375B-4DB5-A82D-6E993E8E138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9247676-9D18-4D77-8454-CB6C9D948A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972EA29-FE5D-4136-A429-D7118EB552D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93B3CAD-D86D-41EE-8A9A-FF3F056FBAC0}"/>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8" name="フッター プレースホルダー 7">
            <a:extLst>
              <a:ext uri="{FF2B5EF4-FFF2-40B4-BE49-F238E27FC236}">
                <a16:creationId xmlns:a16="http://schemas.microsoft.com/office/drawing/2014/main" id="{D7447FBD-7AA6-4DC3-BA4A-9239FB6A597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0658D8C-327E-4AE7-A932-0910353786CD}"/>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210370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1019A4-0541-4C9C-AAFE-FF871C61C64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9162E1-E418-49EE-A9D6-E4334EF42145}"/>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4" name="フッター プレースホルダー 3">
            <a:extLst>
              <a:ext uri="{FF2B5EF4-FFF2-40B4-BE49-F238E27FC236}">
                <a16:creationId xmlns:a16="http://schemas.microsoft.com/office/drawing/2014/main" id="{61B31E8E-167A-4C4C-A163-84B57DC0250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D59A98D-61F8-4D4E-8CB3-EFADAF0AB6FC}"/>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399267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DB3C97-6B26-4393-99A9-D930D7A3FEEF}"/>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3" name="フッター プレースホルダー 2">
            <a:extLst>
              <a:ext uri="{FF2B5EF4-FFF2-40B4-BE49-F238E27FC236}">
                <a16:creationId xmlns:a16="http://schemas.microsoft.com/office/drawing/2014/main" id="{B84E0943-3CEB-4BB8-9304-8A12BE88ED5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55534A-5521-4417-9EFA-08B6902C77B5}"/>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47528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CCA2E0-AB24-404F-BDB1-DBC6FB35EA8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C0FD11-9D60-466B-983A-9D7DED646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D736AE-CC99-4FFF-9995-313306604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97D232-A1F1-427A-8961-3EC1855A9DE9}"/>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6" name="フッター プレースホルダー 5">
            <a:extLst>
              <a:ext uri="{FF2B5EF4-FFF2-40B4-BE49-F238E27FC236}">
                <a16:creationId xmlns:a16="http://schemas.microsoft.com/office/drawing/2014/main" id="{4ED68DF6-8A7C-49B9-BE61-6FEB4376274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39CED-BE2A-4876-92A6-D347D3258864}"/>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43067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33860-B33E-4EEA-B806-1CF9573FA6B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FF7A70-AF73-4BD3-BD25-835C1C6379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7DA42EF-EB3B-41F2-B445-26908754B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C4A2873-314B-4F7F-BF8E-14ACAC5A31EF}"/>
              </a:ext>
            </a:extLst>
          </p:cNvPr>
          <p:cNvSpPr>
            <a:spLocks noGrp="1"/>
          </p:cNvSpPr>
          <p:nvPr>
            <p:ph type="dt" sz="half" idx="10"/>
          </p:nvPr>
        </p:nvSpPr>
        <p:spPr/>
        <p:txBody>
          <a:bodyPr/>
          <a:lstStyle/>
          <a:p>
            <a:fld id="{BEC5F63D-92E7-4BFD-84E5-8036A6E470C8}" type="datetimeFigureOut">
              <a:rPr kumimoji="1" lang="ja-JP" altLang="en-US" smtClean="0"/>
              <a:t>2021/10/5</a:t>
            </a:fld>
            <a:endParaRPr kumimoji="1" lang="ja-JP" altLang="en-US"/>
          </a:p>
        </p:txBody>
      </p:sp>
      <p:sp>
        <p:nvSpPr>
          <p:cNvPr id="6" name="フッター プレースホルダー 5">
            <a:extLst>
              <a:ext uri="{FF2B5EF4-FFF2-40B4-BE49-F238E27FC236}">
                <a16:creationId xmlns:a16="http://schemas.microsoft.com/office/drawing/2014/main" id="{E02B9ABD-25ED-4A2C-8331-95B1980404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2684942-3B14-4076-9A81-7A5F20243291}"/>
              </a:ext>
            </a:extLst>
          </p:cNvPr>
          <p:cNvSpPr>
            <a:spLocks noGrp="1"/>
          </p:cNvSpPr>
          <p:nvPr>
            <p:ph type="sldNum" sz="quarter" idx="12"/>
          </p:nvPr>
        </p:nvSpPr>
        <p:spPr/>
        <p:txBody>
          <a:body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62280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F096F5-38E5-4507-9E7B-7732ACBD8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E387F4-3F5D-4FC6-976E-7B5B190CA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7F3FC6-B592-471E-8E17-D3CF54B7F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5F63D-92E7-4BFD-84E5-8036A6E470C8}" type="datetimeFigureOut">
              <a:rPr kumimoji="1" lang="ja-JP" altLang="en-US" smtClean="0"/>
              <a:t>2021/10/5</a:t>
            </a:fld>
            <a:endParaRPr kumimoji="1" lang="ja-JP" altLang="en-US"/>
          </a:p>
        </p:txBody>
      </p:sp>
      <p:sp>
        <p:nvSpPr>
          <p:cNvPr id="5" name="フッター プレースホルダー 4">
            <a:extLst>
              <a:ext uri="{FF2B5EF4-FFF2-40B4-BE49-F238E27FC236}">
                <a16:creationId xmlns:a16="http://schemas.microsoft.com/office/drawing/2014/main" id="{DA141EBB-8507-49D7-A60E-58406A9C6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75219B8-917B-4408-A018-70B261FEC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74A40-EFA6-49F4-A6E2-997547E629A9}" type="slidenum">
              <a:rPr kumimoji="1" lang="ja-JP" altLang="en-US" smtClean="0"/>
              <a:t>‹#›</a:t>
            </a:fld>
            <a:endParaRPr kumimoji="1" lang="ja-JP" altLang="en-US"/>
          </a:p>
        </p:txBody>
      </p:sp>
    </p:spTree>
    <p:extLst>
      <p:ext uri="{BB962C8B-B14F-4D97-AF65-F5344CB8AC3E}">
        <p14:creationId xmlns:p14="http://schemas.microsoft.com/office/powerpoint/2010/main" val="2267966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9573B89-E5B7-4447-81D9-2F0EDD24A0E4}"/>
              </a:ext>
            </a:extLst>
          </p:cNvPr>
          <p:cNvSpPr txBox="1"/>
          <p:nvPr/>
        </p:nvSpPr>
        <p:spPr>
          <a:xfrm>
            <a:off x="551384" y="304801"/>
            <a:ext cx="11233248" cy="523220"/>
          </a:xfrm>
          <a:prstGeom prst="rect">
            <a:avLst/>
          </a:prstGeom>
          <a:noFill/>
        </p:spPr>
        <p:txBody>
          <a:bodyPr wrap="square">
            <a:spAutoFit/>
          </a:bodyPr>
          <a:lstStyle/>
          <a:p>
            <a:pPr algn="l" fontAlgn="ctr"/>
            <a:r>
              <a:rPr lang="en-US" altLang="ja-JP" sz="2800" b="1" i="0" dirty="0" err="1">
                <a:solidFill>
                  <a:srgbClr val="333333"/>
                </a:solidFill>
                <a:effectLst/>
                <a:latin typeface="メイリオ" panose="020B0604030504040204" pitchFamily="50" charset="-128"/>
                <a:ea typeface="メイリオ" panose="020B0604030504040204" pitchFamily="50" charset="-128"/>
              </a:rPr>
              <a:t>Kenko</a:t>
            </a:r>
            <a:r>
              <a:rPr lang="en-US" altLang="ja-JP" sz="2800" b="1" i="0" dirty="0">
                <a:solidFill>
                  <a:srgbClr val="333333"/>
                </a:solidFill>
                <a:effectLst/>
                <a:latin typeface="メイリオ" panose="020B0604030504040204" pitchFamily="50" charset="-128"/>
                <a:ea typeface="メイリオ" panose="020B0604030504040204" pitchFamily="50" charset="-128"/>
              </a:rPr>
              <a:t> SKY WALKER SW-0</a:t>
            </a:r>
            <a:endParaRPr lang="ja-JP" altLang="en-US" sz="2000" b="1" dirty="0">
              <a:solidFill>
                <a:srgbClr val="333333"/>
              </a:solidFill>
              <a:latin typeface="メイリオ" panose="020B0604030504040204" pitchFamily="50" charset="-128"/>
              <a:ea typeface="メイリオ" panose="020B0604030504040204" pitchFamily="50" charset="-128"/>
            </a:endParaRPr>
          </a:p>
        </p:txBody>
      </p:sp>
      <p:pic>
        <p:nvPicPr>
          <p:cNvPr id="4" name="図 3" descr="テキスト&#10;&#10;中程度の精度で自動的に生成された説明">
            <a:extLst>
              <a:ext uri="{FF2B5EF4-FFF2-40B4-BE49-F238E27FC236}">
                <a16:creationId xmlns:a16="http://schemas.microsoft.com/office/drawing/2014/main" id="{F09F1B9B-8D98-46EB-A988-11FCC0967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080" y="1480591"/>
            <a:ext cx="5085184" cy="5085184"/>
          </a:xfrm>
          <a:prstGeom prst="rect">
            <a:avLst/>
          </a:prstGeom>
        </p:spPr>
      </p:pic>
      <p:sp>
        <p:nvSpPr>
          <p:cNvPr id="6" name="テキスト ボックス 5">
            <a:extLst>
              <a:ext uri="{FF2B5EF4-FFF2-40B4-BE49-F238E27FC236}">
                <a16:creationId xmlns:a16="http://schemas.microsoft.com/office/drawing/2014/main" id="{84BE5780-D39F-46C6-9245-49FD2F95BCC7}"/>
              </a:ext>
            </a:extLst>
          </p:cNvPr>
          <p:cNvSpPr txBox="1"/>
          <p:nvPr/>
        </p:nvSpPr>
        <p:spPr>
          <a:xfrm>
            <a:off x="377462" y="1068528"/>
            <a:ext cx="6222594" cy="535531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天体望遠鏡 初心者 子供 扱いやすい 倍率</a:t>
            </a:r>
            <a:r>
              <a:rPr lang="en-US" altLang="ja-JP" b="1" dirty="0">
                <a:latin typeface="メイリオ" panose="020B0604030504040204" pitchFamily="50" charset="-128"/>
                <a:ea typeface="メイリオ" panose="020B0604030504040204" pitchFamily="50" charset="-128"/>
              </a:rPr>
              <a:t>18</a:t>
            </a:r>
            <a:r>
              <a:rPr lang="ja-JP" altLang="en-US" b="1" dirty="0">
                <a:latin typeface="メイリオ" panose="020B0604030504040204" pitchFamily="50" charset="-128"/>
                <a:ea typeface="メイリオ" panose="020B0604030504040204" pitchFamily="50" charset="-128"/>
              </a:rPr>
              <a:t>倍</a:t>
            </a:r>
            <a:r>
              <a:rPr lang="en-US" altLang="ja-JP" b="1" dirty="0">
                <a:latin typeface="メイリオ" panose="020B0604030504040204" pitchFamily="50" charset="-128"/>
                <a:ea typeface="メイリオ" panose="020B0604030504040204" pitchFamily="50" charset="-128"/>
              </a:rPr>
              <a:t>〜270</a:t>
            </a:r>
            <a:r>
              <a:rPr lang="ja-JP" altLang="en-US" b="1" dirty="0">
                <a:latin typeface="メイリオ" panose="020B0604030504040204" pitchFamily="50" charset="-128"/>
                <a:ea typeface="メイリオ" panose="020B0604030504040204" pitchFamily="50" charset="-128"/>
              </a:rPr>
              <a:t>倍</a:t>
            </a:r>
          </a:p>
          <a:p>
            <a:r>
              <a:rPr lang="ja-JP" altLang="en-US" b="1" dirty="0">
                <a:latin typeface="メイリオ" panose="020B0604030504040204" pitchFamily="50" charset="-128"/>
                <a:ea typeface="メイリオ" panose="020B0604030504040204" pitchFamily="50" charset="-128"/>
              </a:rPr>
              <a:t>天体望遠鏡 初心者 子供用にも 扱いやすい</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通常販売価格（税込） </a:t>
            </a:r>
            <a:r>
              <a:rPr lang="en-US" altLang="ja-JP" b="1" dirty="0">
                <a:latin typeface="メイリオ" panose="020B0604030504040204" pitchFamily="50" charset="-128"/>
                <a:ea typeface="メイリオ" panose="020B0604030504040204" pitchFamily="50" charset="-128"/>
              </a:rPr>
              <a:t>7,777</a:t>
            </a:r>
            <a:r>
              <a:rPr lang="ja-JP" altLang="en-US" b="1" dirty="0">
                <a:latin typeface="メイリオ" panose="020B0604030504040204" pitchFamily="50" charset="-128"/>
                <a:ea typeface="メイリオ" panose="020B0604030504040204" pitchFamily="50" charset="-128"/>
              </a:rPr>
              <a:t>円</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セール価格（税込） </a:t>
            </a:r>
            <a:r>
              <a:rPr lang="en-US" altLang="ja-JP" b="1" dirty="0">
                <a:latin typeface="メイリオ" panose="020B0604030504040204" pitchFamily="50" charset="-128"/>
                <a:ea typeface="メイリオ" panose="020B0604030504040204" pitchFamily="50" charset="-128"/>
              </a:rPr>
              <a:t>7,388</a:t>
            </a:r>
            <a:r>
              <a:rPr lang="ja-JP" altLang="en-US" b="1" dirty="0">
                <a:latin typeface="メイリオ" panose="020B0604030504040204" pitchFamily="50" charset="-128"/>
                <a:ea typeface="メイリオ" panose="020B0604030504040204" pitchFamily="50" charset="-128"/>
              </a:rPr>
              <a:t>円</a:t>
            </a:r>
          </a:p>
          <a:p>
            <a:endParaRPr lang="ja-JP" altLang="en-US"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5%OFF</a:t>
            </a: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プレミアム会員価格（税込） </a:t>
            </a:r>
            <a:r>
              <a:rPr lang="en-US" altLang="ja-JP" b="1" dirty="0">
                <a:latin typeface="メイリオ" panose="020B0604030504040204" pitchFamily="50" charset="-128"/>
                <a:ea typeface="メイリオ" panose="020B0604030504040204" pitchFamily="50" charset="-128"/>
              </a:rPr>
              <a:t>6%OFF 7,310</a:t>
            </a:r>
            <a:r>
              <a:rPr lang="ja-JP" altLang="en-US" b="1" dirty="0">
                <a:latin typeface="メイリオ" panose="020B0604030504040204" pitchFamily="50" charset="-128"/>
                <a:ea typeface="メイリオ" panose="020B0604030504040204" pitchFamily="50" charset="-128"/>
              </a:rPr>
              <a:t>円</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子供でも初めての方でも扱いやすく組み立て簡単</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ラッピング賜ります。 プレゼントにおすすめ　</a:t>
            </a:r>
          </a:p>
          <a:p>
            <a:r>
              <a:rPr lang="ja-JP" altLang="en-US" b="1" dirty="0">
                <a:latin typeface="メイリオ" panose="020B0604030504040204" pitchFamily="50" charset="-128"/>
                <a:ea typeface="メイリオ" panose="020B0604030504040204" pitchFamily="50" charset="-128"/>
              </a:rPr>
              <a:t>三脚セットの高倍率天体望遠鏡。思い立ったらすぐに天体観測できます。</a:t>
            </a:r>
          </a:p>
          <a:p>
            <a:r>
              <a:rPr lang="ja-JP" altLang="en-US" b="1" dirty="0">
                <a:latin typeface="メイリオ" panose="020B0604030504040204" pitchFamily="50" charset="-128"/>
                <a:ea typeface="メイリオ" panose="020B0604030504040204" pitchFamily="50" charset="-128"/>
              </a:rPr>
              <a:t>一年を通しての天体観測に</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軽くてコンパクトに収納できるアルミ三脚付きで持ち運び楽々</a:t>
            </a:r>
          </a:p>
          <a:p>
            <a:r>
              <a:rPr lang="ja-JP" altLang="en-US" b="1" dirty="0">
                <a:latin typeface="メイリオ" panose="020B0604030504040204" pitchFamily="50" charset="-128"/>
                <a:ea typeface="メイリオ" panose="020B0604030504040204" pitchFamily="50" charset="-128"/>
              </a:rPr>
              <a:t>望遠鏡の選び方が判らない使い方がわからない初心者の方にもおすすめです。</a:t>
            </a:r>
          </a:p>
          <a:p>
            <a:r>
              <a:rPr lang="ja-JP" altLang="en-US" b="1" dirty="0">
                <a:latin typeface="メイリオ" panose="020B0604030504040204" pitchFamily="50" charset="-128"/>
                <a:ea typeface="メイリオ" panose="020B0604030504040204" pitchFamily="50" charset="-128"/>
              </a:rPr>
              <a:t>大人の方と一緒に楽しめます。</a:t>
            </a:r>
          </a:p>
        </p:txBody>
      </p:sp>
      <p:cxnSp>
        <p:nvCxnSpPr>
          <p:cNvPr id="8" name="直線コネクタ 7">
            <a:extLst>
              <a:ext uri="{FF2B5EF4-FFF2-40B4-BE49-F238E27FC236}">
                <a16:creationId xmlns:a16="http://schemas.microsoft.com/office/drawing/2014/main" id="{596C2F5F-D752-4BA3-BB10-0576C09370B1}"/>
              </a:ext>
            </a:extLst>
          </p:cNvPr>
          <p:cNvCxnSpPr>
            <a:cxnSpLocks/>
          </p:cNvCxnSpPr>
          <p:nvPr/>
        </p:nvCxnSpPr>
        <p:spPr>
          <a:xfrm>
            <a:off x="290736" y="2060848"/>
            <a:ext cx="371703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54A67193-292A-4A4B-AF13-D698E8287F0C}"/>
              </a:ext>
            </a:extLst>
          </p:cNvPr>
          <p:cNvCxnSpPr>
            <a:cxnSpLocks/>
          </p:cNvCxnSpPr>
          <p:nvPr/>
        </p:nvCxnSpPr>
        <p:spPr>
          <a:xfrm>
            <a:off x="263352" y="2564904"/>
            <a:ext cx="3717032"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7834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カレンダー&#10;&#10;自動的に生成された説明">
            <a:extLst>
              <a:ext uri="{FF2B5EF4-FFF2-40B4-BE49-F238E27FC236}">
                <a16:creationId xmlns:a16="http://schemas.microsoft.com/office/drawing/2014/main" id="{3F51F6CF-28E2-4645-B77C-B37EC3312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51961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写真, 空気, 吊るす, 水 が含まれている画像&#10;&#10;自動的に生成された説明">
            <a:extLst>
              <a:ext uri="{FF2B5EF4-FFF2-40B4-BE49-F238E27FC236}">
                <a16:creationId xmlns:a16="http://schemas.microsoft.com/office/drawing/2014/main" id="{FE035C36-AB07-434B-88FA-A63E34FD5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38388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Web サイト&#10;&#10;中程度の精度で自動的に生成された説明">
            <a:extLst>
              <a:ext uri="{FF2B5EF4-FFF2-40B4-BE49-F238E27FC236}">
                <a16:creationId xmlns:a16="http://schemas.microsoft.com/office/drawing/2014/main" id="{007AC040-4DAA-4C79-AEBA-030EA749B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72232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低い精度で自動的に生成された説明">
            <a:extLst>
              <a:ext uri="{FF2B5EF4-FFF2-40B4-BE49-F238E27FC236}">
                <a16:creationId xmlns:a16="http://schemas.microsoft.com/office/drawing/2014/main" id="{FBCCD12A-9900-4573-A907-3D7418122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985613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5DB826F9-85D2-42CB-A409-348FA3561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03659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0EE479A-37EB-4082-874D-AAF2A2B7F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492896"/>
            <a:ext cx="4762500" cy="341947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618E8CB-3A53-414B-A5AE-F061309D1AB9}"/>
              </a:ext>
            </a:extLst>
          </p:cNvPr>
          <p:cNvSpPr txBox="1"/>
          <p:nvPr/>
        </p:nvSpPr>
        <p:spPr>
          <a:xfrm>
            <a:off x="1055440" y="404664"/>
            <a:ext cx="10369152" cy="1200329"/>
          </a:xfrm>
          <a:prstGeom prst="rect">
            <a:avLst/>
          </a:prstGeom>
          <a:noFill/>
        </p:spPr>
        <p:txBody>
          <a:bodyPr wrap="square">
            <a:spAutoFit/>
          </a:bodyPr>
          <a:lstStyle/>
          <a:p>
            <a:r>
              <a:rPr lang="ja-JP" altLang="en-US" sz="3600" b="1" dirty="0">
                <a:latin typeface="メイリオ" panose="020B0604030504040204" pitchFamily="50" charset="-128"/>
                <a:ea typeface="メイリオ" panose="020B0604030504040204" pitchFamily="50" charset="-128"/>
              </a:rPr>
              <a:t>天体観測と自然観察、両方できる望遠鏡</a:t>
            </a:r>
          </a:p>
          <a:p>
            <a:r>
              <a:rPr lang="en-US" altLang="ja-JP" sz="3600" b="1" dirty="0">
                <a:latin typeface="メイリオ" panose="020B0604030504040204" pitchFamily="50" charset="-128"/>
                <a:ea typeface="メイリオ" panose="020B0604030504040204" pitchFamily="50" charset="-128"/>
              </a:rPr>
              <a:t>SKY WALKER SW-0</a:t>
            </a:r>
          </a:p>
        </p:txBody>
      </p:sp>
    </p:spTree>
    <p:extLst>
      <p:ext uri="{BB962C8B-B14F-4D97-AF65-F5344CB8AC3E}">
        <p14:creationId xmlns:p14="http://schemas.microsoft.com/office/powerpoint/2010/main" val="278574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4FBBA47-25B9-4154-AFA6-A7A67A2DCC73}"/>
              </a:ext>
            </a:extLst>
          </p:cNvPr>
          <p:cNvSpPr txBox="1"/>
          <p:nvPr/>
        </p:nvSpPr>
        <p:spPr>
          <a:xfrm>
            <a:off x="1127448" y="1305342"/>
            <a:ext cx="9865096" cy="369331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対物レンズ有効径</a:t>
            </a:r>
            <a:r>
              <a:rPr lang="en-US" altLang="ja-JP" b="1" dirty="0">
                <a:latin typeface="メイリオ" panose="020B0604030504040204" pitchFamily="50" charset="-128"/>
                <a:ea typeface="メイリオ" panose="020B0604030504040204" pitchFamily="50" charset="-128"/>
              </a:rPr>
              <a:t>50mm</a:t>
            </a:r>
            <a:r>
              <a:rPr lang="ja-JP" altLang="en-US" b="1" dirty="0">
                <a:latin typeface="メイリオ" panose="020B0604030504040204" pitchFamily="50" charset="-128"/>
                <a:ea typeface="メイリオ" panose="020B0604030504040204" pitchFamily="50" charset="-128"/>
              </a:rPr>
              <a:t>の屈折式望遠鏡。</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正立プリズムも同梱されているので地上観測にもお使いいただけます。</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ワンタッチ三脚で組み立てが簡単。小型・軽量で気軽に使用でき、持ち運びにも便利です。</a:t>
            </a:r>
          </a:p>
          <a:p>
            <a:endParaRPr lang="ja-JP" altLang="en-US" b="1" dirty="0">
              <a:latin typeface="メイリオ" panose="020B0604030504040204" pitchFamily="50" charset="-128"/>
              <a:ea typeface="メイリオ" panose="020B0604030504040204" pitchFamily="50" charset="-128"/>
            </a:endParaRPr>
          </a:p>
          <a:p>
            <a:endParaRPr lang="ja-JP" altLang="en-US" b="1" dirty="0">
              <a:latin typeface="メイリオ" panose="020B0604030504040204" pitchFamily="50" charset="-128"/>
              <a:ea typeface="メイリオ" panose="020B0604030504040204" pitchFamily="50" charset="-128"/>
            </a:endParaRPr>
          </a:p>
          <a:p>
            <a:endParaRPr lang="ja-JP" altLang="en-US" b="1" dirty="0">
              <a:latin typeface="メイリオ" panose="020B0604030504040204" pitchFamily="50" charset="-128"/>
              <a:ea typeface="メイリオ" panose="020B0604030504040204" pitchFamily="50" charset="-128"/>
            </a:endParaRPr>
          </a:p>
          <a:p>
            <a:endParaRPr lang="ja-JP" altLang="en-US" b="1" dirty="0">
              <a:latin typeface="メイリオ" panose="020B0604030504040204" pitchFamily="50" charset="-128"/>
              <a:ea typeface="メイリオ" panose="020B0604030504040204" pitchFamily="50" charset="-128"/>
            </a:endParaRPr>
          </a:p>
          <a:p>
            <a:endParaRPr lang="ja-JP" altLang="en-US"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JAN</a:t>
            </a:r>
            <a:r>
              <a:rPr lang="ja-JP" altLang="en-US" b="1" dirty="0">
                <a:latin typeface="メイリオ" panose="020B0604030504040204" pitchFamily="50" charset="-128"/>
                <a:ea typeface="メイリオ" panose="020B0604030504040204" pitchFamily="50" charset="-128"/>
              </a:rPr>
              <a:t>コード：</a:t>
            </a:r>
            <a:r>
              <a:rPr lang="en-US" altLang="ja-JP" b="1" dirty="0">
                <a:latin typeface="メイリオ" panose="020B0604030504040204" pitchFamily="50" charset="-128"/>
                <a:ea typeface="メイリオ" panose="020B0604030504040204" pitchFamily="50" charset="-128"/>
              </a:rPr>
              <a:t>4961607111161</a:t>
            </a: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[2015</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3</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27</a:t>
            </a:r>
            <a:r>
              <a:rPr lang="ja-JP" altLang="en-US" b="1" dirty="0">
                <a:latin typeface="メイリオ" panose="020B0604030504040204" pitchFamily="50" charset="-128"/>
                <a:ea typeface="メイリオ" panose="020B0604030504040204" pitchFamily="50" charset="-128"/>
              </a:rPr>
              <a:t>日発売</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　オープン価格</a:t>
            </a:r>
          </a:p>
        </p:txBody>
      </p:sp>
    </p:spTree>
    <p:extLst>
      <p:ext uri="{BB962C8B-B14F-4D97-AF65-F5344CB8AC3E}">
        <p14:creationId xmlns:p14="http://schemas.microsoft.com/office/powerpoint/2010/main" val="151397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0EE3355-2B51-4275-A905-739538FA6AC9}"/>
              </a:ext>
            </a:extLst>
          </p:cNvPr>
          <p:cNvSpPr txBox="1"/>
          <p:nvPr/>
        </p:nvSpPr>
        <p:spPr>
          <a:xfrm>
            <a:off x="767408" y="260648"/>
            <a:ext cx="10657184" cy="6524863"/>
          </a:xfrm>
          <a:prstGeom prst="rect">
            <a:avLst/>
          </a:prstGeom>
          <a:noFill/>
        </p:spPr>
        <p:txBody>
          <a:bodyPr wrap="square">
            <a:spAutoFit/>
          </a:bodyPr>
          <a:lstStyle/>
          <a:p>
            <a:r>
              <a:rPr lang="ja-JP" altLang="en-US" sz="1100" b="1" dirty="0">
                <a:latin typeface="メイリオ" panose="020B0604030504040204" pitchFamily="50" charset="-128"/>
                <a:ea typeface="メイリオ" panose="020B0604030504040204" pitchFamily="50" charset="-128"/>
              </a:rPr>
              <a:t>仕様</a:t>
            </a:r>
          </a:p>
          <a:p>
            <a:r>
              <a:rPr lang="ja-JP" altLang="en-US" sz="1100" b="1" dirty="0">
                <a:latin typeface="メイリオ" panose="020B0604030504040204" pitchFamily="50" charset="-128"/>
                <a:ea typeface="メイリオ" panose="020B0604030504040204" pitchFamily="50" charset="-128"/>
              </a:rPr>
              <a:t>光学タイプ	屈折式</a:t>
            </a:r>
          </a:p>
          <a:p>
            <a:r>
              <a:rPr lang="ja-JP" altLang="en-US" sz="1100" b="1" dirty="0">
                <a:latin typeface="メイリオ" panose="020B0604030504040204" pitchFamily="50" charset="-128"/>
                <a:ea typeface="メイリオ" panose="020B0604030504040204" pitchFamily="50" charset="-128"/>
              </a:rPr>
              <a:t>焦点距離	</a:t>
            </a:r>
            <a:r>
              <a:rPr lang="en-US" altLang="ja-JP" sz="1100" b="1" dirty="0">
                <a:latin typeface="メイリオ" panose="020B0604030504040204" pitchFamily="50" charset="-128"/>
                <a:ea typeface="メイリオ" panose="020B0604030504040204" pitchFamily="50" charset="-128"/>
              </a:rPr>
              <a:t>360mm</a:t>
            </a:r>
          </a:p>
          <a:p>
            <a:r>
              <a:rPr lang="ja-JP" altLang="en-US" sz="1100" b="1" dirty="0">
                <a:latin typeface="メイリオ" panose="020B0604030504040204" pitchFamily="50" charset="-128"/>
                <a:ea typeface="メイリオ" panose="020B0604030504040204" pitchFamily="50" charset="-128"/>
              </a:rPr>
              <a:t>対物レンズ有効径	</a:t>
            </a:r>
            <a:r>
              <a:rPr lang="en-US" altLang="ja-JP" sz="1100" b="1" dirty="0">
                <a:latin typeface="メイリオ" panose="020B0604030504040204" pitchFamily="50" charset="-128"/>
                <a:ea typeface="メイリオ" panose="020B0604030504040204" pitchFamily="50" charset="-128"/>
              </a:rPr>
              <a:t>50mm</a:t>
            </a:r>
          </a:p>
          <a:p>
            <a:r>
              <a:rPr lang="ja-JP" altLang="en-US" sz="1100" b="1" dirty="0">
                <a:latin typeface="メイリオ" panose="020B0604030504040204" pitchFamily="50" charset="-128"/>
                <a:ea typeface="メイリオ" panose="020B0604030504040204" pitchFamily="50" charset="-128"/>
              </a:rPr>
              <a:t>マウント	経緯台</a:t>
            </a:r>
          </a:p>
          <a:p>
            <a:r>
              <a:rPr lang="ja-JP" altLang="en-US" sz="1100" b="1" dirty="0">
                <a:latin typeface="メイリオ" panose="020B0604030504040204" pitchFamily="50" charset="-128"/>
                <a:ea typeface="メイリオ" panose="020B0604030504040204" pitchFamily="50" charset="-128"/>
              </a:rPr>
              <a:t>口径比</a:t>
            </a: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画像</a:t>
            </a:r>
            <a:r>
              <a:rPr lang="en-US" altLang="ja-JP" sz="1100" b="1" dirty="0">
                <a:latin typeface="メイリオ" panose="020B0604030504040204" pitchFamily="50" charset="-128"/>
                <a:ea typeface="メイリオ" panose="020B0604030504040204" pitchFamily="50" charset="-128"/>
              </a:rPr>
              <a:t>)	1:7.2</a:t>
            </a:r>
          </a:p>
          <a:p>
            <a:r>
              <a:rPr lang="ja-JP" altLang="en-US" sz="1100" b="1" dirty="0">
                <a:latin typeface="メイリオ" panose="020B0604030504040204" pitchFamily="50" charset="-128"/>
                <a:ea typeface="メイリオ" panose="020B0604030504040204" pitchFamily="50" charset="-128"/>
              </a:rPr>
              <a:t>極限等級	</a:t>
            </a:r>
            <a:r>
              <a:rPr lang="en-US" altLang="ja-JP" sz="1100" b="1" dirty="0">
                <a:latin typeface="メイリオ" panose="020B0604030504040204" pitchFamily="50" charset="-128"/>
                <a:ea typeface="メイリオ" panose="020B0604030504040204" pitchFamily="50" charset="-128"/>
              </a:rPr>
              <a:t>10.2</a:t>
            </a:r>
            <a:r>
              <a:rPr lang="ja-JP" altLang="en-US" sz="1100" b="1" dirty="0">
                <a:latin typeface="メイリオ" panose="020B0604030504040204" pitchFamily="50" charset="-128"/>
                <a:ea typeface="メイリオ" panose="020B0604030504040204" pitchFamily="50" charset="-128"/>
              </a:rPr>
              <a:t>等星</a:t>
            </a:r>
          </a:p>
          <a:p>
            <a:r>
              <a:rPr lang="ja-JP" altLang="en-US" sz="1100" b="1" dirty="0">
                <a:latin typeface="メイリオ" panose="020B0604030504040204" pitchFamily="50" charset="-128"/>
                <a:ea typeface="メイリオ" panose="020B0604030504040204" pitchFamily="50" charset="-128"/>
              </a:rPr>
              <a:t>集光力	</a:t>
            </a:r>
            <a:r>
              <a:rPr lang="en-US" altLang="ja-JP" sz="1100" b="1" dirty="0">
                <a:latin typeface="メイリオ" panose="020B0604030504040204" pitchFamily="50" charset="-128"/>
                <a:ea typeface="メイリオ" panose="020B0604030504040204" pitchFamily="50" charset="-128"/>
              </a:rPr>
              <a:t>51</a:t>
            </a:r>
            <a:r>
              <a:rPr lang="ja-JP" altLang="en-US" sz="1100" b="1" dirty="0">
                <a:latin typeface="メイリオ" panose="020B0604030504040204" pitchFamily="50" charset="-128"/>
                <a:ea typeface="メイリオ" panose="020B0604030504040204" pitchFamily="50" charset="-128"/>
              </a:rPr>
              <a:t>倍</a:t>
            </a:r>
          </a:p>
          <a:p>
            <a:r>
              <a:rPr lang="ja-JP" altLang="en-US" sz="1100" b="1" dirty="0">
                <a:latin typeface="メイリオ" panose="020B0604030504040204" pitchFamily="50" charset="-128"/>
                <a:ea typeface="メイリオ" panose="020B0604030504040204" pitchFamily="50" charset="-128"/>
              </a:rPr>
              <a:t>分解能	</a:t>
            </a:r>
            <a:r>
              <a:rPr lang="en-US" altLang="ja-JP" sz="1100" b="1" dirty="0">
                <a:latin typeface="メイリオ" panose="020B0604030504040204" pitchFamily="50" charset="-128"/>
                <a:ea typeface="メイリオ" panose="020B0604030504040204" pitchFamily="50" charset="-128"/>
              </a:rPr>
              <a:t>2.4</a:t>
            </a:r>
            <a:r>
              <a:rPr lang="ja-JP" altLang="en-US" sz="1100" b="1" dirty="0">
                <a:latin typeface="メイリオ" panose="020B0604030504040204" pitchFamily="50" charset="-128"/>
                <a:ea typeface="メイリオ" panose="020B0604030504040204" pitchFamily="50" charset="-128"/>
              </a:rPr>
              <a:t>秒</a:t>
            </a:r>
          </a:p>
          <a:p>
            <a:r>
              <a:rPr lang="ja-JP" altLang="en-US" sz="1100" b="1" dirty="0">
                <a:latin typeface="メイリオ" panose="020B0604030504040204" pitchFamily="50" charset="-128"/>
                <a:ea typeface="メイリオ" panose="020B0604030504040204" pitchFamily="50" charset="-128"/>
              </a:rPr>
              <a:t>ファインダー	</a:t>
            </a:r>
            <a:r>
              <a:rPr lang="en-US" altLang="ja-JP" sz="1100" b="1" dirty="0">
                <a:latin typeface="メイリオ" panose="020B0604030504040204" pitchFamily="50" charset="-128"/>
                <a:ea typeface="メイリオ" panose="020B0604030504040204" pitchFamily="50" charset="-128"/>
              </a:rPr>
              <a:t>5</a:t>
            </a:r>
            <a:r>
              <a:rPr lang="ja-JP" altLang="en-US" sz="1100" b="1" dirty="0">
                <a:latin typeface="メイリオ" panose="020B0604030504040204" pitchFamily="50" charset="-128"/>
                <a:ea typeface="メイリオ" panose="020B0604030504040204" pitchFamily="50" charset="-128"/>
              </a:rPr>
              <a:t>倍</a:t>
            </a:r>
            <a:r>
              <a:rPr lang="en-US" altLang="ja-JP" sz="1100" b="1" dirty="0">
                <a:latin typeface="メイリオ" panose="020B0604030504040204" pitchFamily="50" charset="-128"/>
                <a:ea typeface="メイリオ" panose="020B0604030504040204" pitchFamily="50" charset="-128"/>
              </a:rPr>
              <a:t>24mm</a:t>
            </a:r>
          </a:p>
          <a:p>
            <a:r>
              <a:rPr lang="ja-JP" altLang="en-US" sz="1100" b="1" dirty="0">
                <a:latin typeface="メイリオ" panose="020B0604030504040204" pitchFamily="50" charset="-128"/>
                <a:ea typeface="メイリオ" panose="020B0604030504040204" pitchFamily="50" charset="-128"/>
              </a:rPr>
              <a:t>サイズ・重量	</a:t>
            </a: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鏡筒</a:t>
            </a:r>
            <a:r>
              <a:rPr lang="en-US" altLang="ja-JP" sz="1100" b="1" dirty="0">
                <a:latin typeface="メイリオ" panose="020B0604030504040204" pitchFamily="50" charset="-128"/>
                <a:ea typeface="メイリオ" panose="020B0604030504040204" pitchFamily="50" charset="-128"/>
              </a:rPr>
              <a:t>]80×340mm</a:t>
            </a:r>
            <a:r>
              <a:rPr lang="ja-JP" altLang="en-US" sz="1100" b="1" dirty="0">
                <a:latin typeface="メイリオ" panose="020B0604030504040204" pitchFamily="50" charset="-128"/>
                <a:ea typeface="メイリオ" panose="020B0604030504040204" pitchFamily="50" charset="-128"/>
              </a:rPr>
              <a:t>・</a:t>
            </a:r>
            <a:r>
              <a:rPr lang="en-US" altLang="ja-JP" sz="1100" b="1" dirty="0">
                <a:latin typeface="メイリオ" panose="020B0604030504040204" pitchFamily="50" charset="-128"/>
                <a:ea typeface="メイリオ" panose="020B0604030504040204" pitchFamily="50" charset="-128"/>
              </a:rPr>
              <a:t>340g(</a:t>
            </a:r>
            <a:r>
              <a:rPr lang="ja-JP" altLang="en-US" sz="1100" b="1" dirty="0">
                <a:latin typeface="メイリオ" panose="020B0604030504040204" pitchFamily="50" charset="-128"/>
                <a:ea typeface="メイリオ" panose="020B0604030504040204" pitchFamily="50" charset="-128"/>
              </a:rPr>
              <a:t>ファインダー含む</a:t>
            </a:r>
            <a:r>
              <a:rPr lang="en-US" altLang="ja-JP" sz="1100" b="1" dirty="0">
                <a:latin typeface="メイリオ" panose="020B0604030504040204" pitchFamily="50" charset="-128"/>
                <a:ea typeface="メイリオ" panose="020B0604030504040204" pitchFamily="50" charset="-128"/>
              </a:rPr>
              <a:t>)</a:t>
            </a:r>
          </a:p>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架台（三脚）</a:t>
            </a:r>
            <a:r>
              <a:rPr lang="en-US" altLang="ja-JP" sz="1100" b="1" dirty="0">
                <a:latin typeface="メイリオ" panose="020B0604030504040204" pitchFamily="50" charset="-128"/>
                <a:ea typeface="メイリオ" panose="020B0604030504040204" pitchFamily="50" charset="-128"/>
              </a:rPr>
              <a:t>]400</a:t>
            </a:r>
            <a:r>
              <a:rPr lang="ja-JP" altLang="en-US" sz="1100" b="1" dirty="0">
                <a:latin typeface="メイリオ" panose="020B0604030504040204" pitchFamily="50" charset="-128"/>
                <a:ea typeface="メイリオ" panose="020B0604030504040204" pitchFamily="50" charset="-128"/>
              </a:rPr>
              <a:t>～</a:t>
            </a:r>
            <a:r>
              <a:rPr lang="en-US" altLang="ja-JP" sz="1100" b="1" dirty="0">
                <a:latin typeface="メイリオ" panose="020B0604030504040204" pitchFamily="50" charset="-128"/>
                <a:ea typeface="メイリオ" panose="020B0604030504040204" pitchFamily="50" charset="-128"/>
              </a:rPr>
              <a:t>1260mm</a:t>
            </a:r>
            <a:r>
              <a:rPr lang="ja-JP" altLang="en-US" sz="1100" b="1" dirty="0">
                <a:latin typeface="メイリオ" panose="020B0604030504040204" pitchFamily="50" charset="-128"/>
                <a:ea typeface="メイリオ" panose="020B0604030504040204" pitchFamily="50" charset="-128"/>
              </a:rPr>
              <a:t>・</a:t>
            </a:r>
            <a:r>
              <a:rPr lang="en-US" altLang="ja-JP" sz="1100" b="1" dirty="0">
                <a:latin typeface="メイリオ" panose="020B0604030504040204" pitchFamily="50" charset="-128"/>
                <a:ea typeface="メイリオ" panose="020B0604030504040204" pitchFamily="50" charset="-128"/>
              </a:rPr>
              <a:t>550g</a:t>
            </a:r>
          </a:p>
          <a:p>
            <a:r>
              <a:rPr lang="ja-JP" altLang="en-US" sz="1100" b="1" dirty="0">
                <a:latin typeface="メイリオ" panose="020B0604030504040204" pitchFamily="50" charset="-128"/>
                <a:ea typeface="メイリオ" panose="020B0604030504040204" pitchFamily="50" charset="-128"/>
              </a:rPr>
              <a:t>付属品	アルミ三脚、アイピース</a:t>
            </a:r>
            <a:r>
              <a:rPr lang="en-US" altLang="ja-JP" sz="1100" b="1" dirty="0">
                <a:latin typeface="メイリオ" panose="020B0604030504040204" pitchFamily="50" charset="-128"/>
                <a:ea typeface="メイリオ" panose="020B0604030504040204" pitchFamily="50" charset="-128"/>
              </a:rPr>
              <a:t>(4mm/12.5mm/20mm)</a:t>
            </a:r>
            <a:r>
              <a:rPr lang="ja-JP" altLang="en-US" sz="1100" b="1" dirty="0">
                <a:latin typeface="メイリオ" panose="020B0604030504040204" pitchFamily="50" charset="-128"/>
                <a:ea typeface="メイリオ" panose="020B0604030504040204" pitchFamily="50" charset="-128"/>
              </a:rPr>
              <a:t>、</a:t>
            </a:r>
            <a:r>
              <a:rPr lang="en-US" altLang="ja-JP" sz="1100" b="1" dirty="0">
                <a:latin typeface="メイリオ" panose="020B0604030504040204" pitchFamily="50" charset="-128"/>
                <a:ea typeface="メイリオ" panose="020B0604030504040204" pitchFamily="50" charset="-128"/>
              </a:rPr>
              <a:t>5×24</a:t>
            </a:r>
            <a:r>
              <a:rPr lang="ja-JP" altLang="en-US" sz="1100" b="1" dirty="0">
                <a:latin typeface="メイリオ" panose="020B0604030504040204" pitchFamily="50" charset="-128"/>
                <a:ea typeface="メイリオ" panose="020B0604030504040204" pitchFamily="50" charset="-128"/>
              </a:rPr>
              <a:t>ファインダー、</a:t>
            </a:r>
            <a:r>
              <a:rPr lang="en-US" altLang="ja-JP" sz="1100" b="1" dirty="0">
                <a:latin typeface="メイリオ" panose="020B0604030504040204" pitchFamily="50" charset="-128"/>
                <a:ea typeface="メイリオ" panose="020B0604030504040204" pitchFamily="50" charset="-128"/>
              </a:rPr>
              <a:t>3</a:t>
            </a:r>
            <a:r>
              <a:rPr lang="ja-JP" altLang="en-US" sz="1100" b="1" dirty="0">
                <a:latin typeface="メイリオ" panose="020B0604030504040204" pitchFamily="50" charset="-128"/>
                <a:ea typeface="メイリオ" panose="020B0604030504040204" pitchFamily="50" charset="-128"/>
              </a:rPr>
              <a:t>倍バーローレンズ、天体観測用天頂ミラー、地上観察用正立プリズム、取扱説明書、星座早見盤</a:t>
            </a:r>
          </a:p>
          <a:p>
            <a:endParaRPr lang="ja-JP" altLang="en-US" sz="1100" b="1" dirty="0">
              <a:latin typeface="メイリオ" panose="020B0604030504040204" pitchFamily="50" charset="-128"/>
              <a:ea typeface="メイリオ" panose="020B0604030504040204" pitchFamily="50" charset="-128"/>
            </a:endParaRPr>
          </a:p>
          <a:p>
            <a:endParaRPr lang="ja-JP" altLang="en-US" sz="1100" b="1"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倍率</a:t>
            </a:r>
            <a:r>
              <a:rPr lang="en-US" altLang="ja-JP" sz="1100" b="1" dirty="0">
                <a:latin typeface="メイリオ" panose="020B0604030504040204" pitchFamily="50" charset="-128"/>
                <a:ea typeface="メイリオ" panose="020B0604030504040204" pitchFamily="50" charset="-128"/>
              </a:rPr>
              <a:t>】</a:t>
            </a:r>
          </a:p>
          <a:p>
            <a:endParaRPr lang="en-US" altLang="ja-JP" sz="1100" b="1"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接眼レンズと倍率</a:t>
            </a:r>
          </a:p>
          <a:p>
            <a:endParaRPr lang="ja-JP" altLang="en-US" sz="1100" b="1"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接眼レンズ（アイピース）	</a:t>
            </a:r>
            <a:r>
              <a:rPr lang="en-US" altLang="ja-JP" sz="1100" b="1" dirty="0">
                <a:latin typeface="メイリオ" panose="020B0604030504040204" pitchFamily="50" charset="-128"/>
                <a:ea typeface="メイリオ" panose="020B0604030504040204" pitchFamily="50" charset="-128"/>
              </a:rPr>
              <a:t>20mm	12.5mm	4mm</a:t>
            </a:r>
          </a:p>
          <a:p>
            <a:r>
              <a:rPr lang="ja-JP" altLang="en-US" sz="1100" b="1" dirty="0">
                <a:latin typeface="メイリオ" panose="020B0604030504040204" pitchFamily="50" charset="-128"/>
                <a:ea typeface="メイリオ" panose="020B0604030504040204" pitchFamily="50" charset="-128"/>
              </a:rPr>
              <a:t>通常時（接眼レンズのみ）	</a:t>
            </a:r>
            <a:r>
              <a:rPr lang="en-US" altLang="ja-JP" sz="1100" b="1" dirty="0">
                <a:latin typeface="メイリオ" panose="020B0604030504040204" pitchFamily="50" charset="-128"/>
                <a:ea typeface="メイリオ" panose="020B0604030504040204" pitchFamily="50" charset="-128"/>
              </a:rPr>
              <a:t>18</a:t>
            </a:r>
            <a:r>
              <a:rPr lang="ja-JP" altLang="en-US" sz="1100" b="1" dirty="0">
                <a:latin typeface="メイリオ" panose="020B0604030504040204" pitchFamily="50" charset="-128"/>
                <a:ea typeface="メイリオ" panose="020B0604030504040204" pitchFamily="50" charset="-128"/>
              </a:rPr>
              <a:t>倍	</a:t>
            </a:r>
            <a:r>
              <a:rPr lang="en-US" altLang="ja-JP" sz="1100" b="1" dirty="0">
                <a:latin typeface="メイリオ" panose="020B0604030504040204" pitchFamily="50" charset="-128"/>
                <a:ea typeface="メイリオ" panose="020B0604030504040204" pitchFamily="50" charset="-128"/>
              </a:rPr>
              <a:t>28.8</a:t>
            </a:r>
            <a:r>
              <a:rPr lang="ja-JP" altLang="en-US" sz="1100" b="1" dirty="0">
                <a:latin typeface="メイリオ" panose="020B0604030504040204" pitchFamily="50" charset="-128"/>
                <a:ea typeface="メイリオ" panose="020B0604030504040204" pitchFamily="50" charset="-128"/>
              </a:rPr>
              <a:t>倍	</a:t>
            </a:r>
            <a:r>
              <a:rPr lang="en-US" altLang="ja-JP" sz="1100" b="1" dirty="0">
                <a:latin typeface="メイリオ" panose="020B0604030504040204" pitchFamily="50" charset="-128"/>
                <a:ea typeface="メイリオ" panose="020B0604030504040204" pitchFamily="50" charset="-128"/>
              </a:rPr>
              <a:t>90</a:t>
            </a:r>
            <a:r>
              <a:rPr lang="ja-JP" altLang="en-US" sz="1100" b="1" dirty="0">
                <a:latin typeface="メイリオ" panose="020B0604030504040204" pitchFamily="50" charset="-128"/>
                <a:ea typeface="メイリオ" panose="020B0604030504040204" pitchFamily="50" charset="-128"/>
              </a:rPr>
              <a:t>倍</a:t>
            </a:r>
          </a:p>
          <a:p>
            <a:r>
              <a:rPr lang="en-US" altLang="ja-JP" sz="1100" b="1" dirty="0">
                <a:latin typeface="メイリオ" panose="020B0604030504040204" pitchFamily="50" charset="-128"/>
                <a:ea typeface="メイリオ" panose="020B0604030504040204" pitchFamily="50" charset="-128"/>
              </a:rPr>
              <a:t>3</a:t>
            </a:r>
            <a:r>
              <a:rPr lang="ja-JP" altLang="en-US" sz="1100" b="1" dirty="0">
                <a:latin typeface="メイリオ" panose="020B0604030504040204" pitchFamily="50" charset="-128"/>
                <a:ea typeface="メイリオ" panose="020B0604030504040204" pitchFamily="50" charset="-128"/>
              </a:rPr>
              <a:t>倍バーローレンズ併用時	</a:t>
            </a:r>
            <a:r>
              <a:rPr lang="en-US" altLang="ja-JP" sz="1100" b="1" dirty="0">
                <a:latin typeface="メイリオ" panose="020B0604030504040204" pitchFamily="50" charset="-128"/>
                <a:ea typeface="メイリオ" panose="020B0604030504040204" pitchFamily="50" charset="-128"/>
              </a:rPr>
              <a:t>54</a:t>
            </a:r>
            <a:r>
              <a:rPr lang="ja-JP" altLang="en-US" sz="1100" b="1" dirty="0">
                <a:latin typeface="メイリオ" panose="020B0604030504040204" pitchFamily="50" charset="-128"/>
                <a:ea typeface="メイリオ" panose="020B0604030504040204" pitchFamily="50" charset="-128"/>
              </a:rPr>
              <a:t>倍	</a:t>
            </a:r>
            <a:r>
              <a:rPr lang="en-US" altLang="ja-JP" sz="1100" b="1" dirty="0">
                <a:latin typeface="メイリオ" panose="020B0604030504040204" pitchFamily="50" charset="-128"/>
                <a:ea typeface="メイリオ" panose="020B0604030504040204" pitchFamily="50" charset="-128"/>
              </a:rPr>
              <a:t>86.4</a:t>
            </a:r>
            <a:r>
              <a:rPr lang="ja-JP" altLang="en-US" sz="1100" b="1" dirty="0">
                <a:latin typeface="メイリオ" panose="020B0604030504040204" pitchFamily="50" charset="-128"/>
                <a:ea typeface="メイリオ" panose="020B0604030504040204" pitchFamily="50" charset="-128"/>
              </a:rPr>
              <a:t>倍	</a:t>
            </a:r>
            <a:r>
              <a:rPr lang="en-US" altLang="ja-JP" sz="1100" b="1" dirty="0">
                <a:latin typeface="メイリオ" panose="020B0604030504040204" pitchFamily="50" charset="-128"/>
                <a:ea typeface="メイリオ" panose="020B0604030504040204" pitchFamily="50" charset="-128"/>
              </a:rPr>
              <a:t>270</a:t>
            </a:r>
            <a:r>
              <a:rPr lang="ja-JP" altLang="en-US" sz="1100" b="1" dirty="0">
                <a:latin typeface="メイリオ" panose="020B0604030504040204" pitchFamily="50" charset="-128"/>
                <a:ea typeface="メイリオ" panose="020B0604030504040204" pitchFamily="50" charset="-128"/>
              </a:rPr>
              <a:t>倍</a:t>
            </a:r>
          </a:p>
          <a:p>
            <a:endParaRPr lang="ja-JP" altLang="en-US" sz="1100" b="1" dirty="0">
              <a:latin typeface="メイリオ" panose="020B0604030504040204" pitchFamily="50" charset="-128"/>
              <a:ea typeface="メイリオ" panose="020B0604030504040204" pitchFamily="50" charset="-128"/>
            </a:endParaRPr>
          </a:p>
          <a:p>
            <a:endParaRPr lang="ja-JP" altLang="en-US" sz="1100" b="1"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もっと詳しく知りたい方に</a:t>
            </a:r>
            <a:r>
              <a:rPr lang="en-US" altLang="ja-JP" sz="1100" b="1" dirty="0">
                <a:latin typeface="メイリオ" panose="020B0604030504040204" pitchFamily="50" charset="-128"/>
                <a:ea typeface="メイリオ" panose="020B0604030504040204" pitchFamily="50" charset="-128"/>
              </a:rPr>
              <a:t>】</a:t>
            </a:r>
          </a:p>
          <a:p>
            <a:endParaRPr lang="en-US" altLang="ja-JP" sz="1100" b="1"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マニュアル</a:t>
            </a:r>
            <a:r>
              <a:rPr lang="en-US" altLang="ja-JP" sz="1100" b="1" dirty="0">
                <a:latin typeface="メイリオ" panose="020B0604030504040204" pitchFamily="50" charset="-128"/>
                <a:ea typeface="メイリオ" panose="020B0604030504040204" pitchFamily="50" charset="-128"/>
              </a:rPr>
              <a:t>(PDF)</a:t>
            </a:r>
            <a:r>
              <a:rPr lang="ja-JP" altLang="en-US" sz="1100" b="1" dirty="0">
                <a:latin typeface="メイリオ" panose="020B0604030504040204" pitchFamily="50" charset="-128"/>
                <a:ea typeface="メイリオ" panose="020B0604030504040204" pitchFamily="50" charset="-128"/>
              </a:rPr>
              <a:t>がダウンロードできます。性能や操作方法、仕様や注意事項など、詳しい情報が知りたいときはご利用ください。</a:t>
            </a:r>
          </a:p>
          <a:p>
            <a:endParaRPr lang="ja-JP" altLang="en-US" sz="1100" b="1"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 SKY WALKER SW-0 </a:t>
            </a:r>
            <a:r>
              <a:rPr lang="ja-JP" altLang="en-US" sz="1100" b="1" dirty="0">
                <a:latin typeface="メイリオ" panose="020B0604030504040204" pitchFamily="50" charset="-128"/>
                <a:ea typeface="メイリオ" panose="020B0604030504040204" pitchFamily="50" charset="-128"/>
              </a:rPr>
              <a:t>取扱説明書（</a:t>
            </a:r>
            <a:r>
              <a:rPr lang="en-US" altLang="ja-JP" sz="1100" b="1" dirty="0">
                <a:latin typeface="メイリオ" panose="020B0604030504040204" pitchFamily="50" charset="-128"/>
                <a:ea typeface="メイリオ" panose="020B0604030504040204" pitchFamily="50" charset="-128"/>
              </a:rPr>
              <a:t>3MB</a:t>
            </a:r>
            <a:r>
              <a:rPr lang="ja-JP" altLang="en-US" sz="1100" b="1" dirty="0">
                <a:latin typeface="メイリオ" panose="020B0604030504040204" pitchFamily="50" charset="-128"/>
                <a:ea typeface="メイリオ" panose="020B0604030504040204" pitchFamily="50" charset="-128"/>
              </a:rPr>
              <a:t>）</a:t>
            </a:r>
          </a:p>
          <a:p>
            <a:endParaRPr lang="ja-JP" altLang="en-US" sz="1100" b="1"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SKY WALKER  SW-0 </a:t>
            </a:r>
          </a:p>
          <a:p>
            <a:r>
              <a:rPr lang="ja-JP" altLang="en-US" sz="1100" b="1" dirty="0">
                <a:latin typeface="メイリオ" panose="020B0604030504040204" pitchFamily="50" charset="-128"/>
                <a:ea typeface="メイリオ" panose="020B0604030504040204" pitchFamily="50" charset="-128"/>
              </a:rPr>
              <a:t>「</a:t>
            </a:r>
            <a:r>
              <a:rPr lang="en-US" altLang="ja-JP" sz="1100" b="1" dirty="0">
                <a:latin typeface="メイリオ" panose="020B0604030504040204" pitchFamily="50" charset="-128"/>
                <a:ea typeface="メイリオ" panose="020B0604030504040204" pitchFamily="50" charset="-128"/>
              </a:rPr>
              <a:t>SKY WALKER SW-0</a:t>
            </a:r>
            <a:r>
              <a:rPr lang="ja-JP" altLang="en-US" sz="1100" b="1" dirty="0">
                <a:latin typeface="メイリオ" panose="020B0604030504040204" pitchFamily="50" charset="-128"/>
                <a:ea typeface="メイリオ" panose="020B0604030504040204" pitchFamily="50" charset="-128"/>
              </a:rPr>
              <a:t>」は公式オンラインショップ「ケンコー・トキナーオンラインショップ」でも販売しています。</a:t>
            </a:r>
          </a:p>
          <a:p>
            <a:endParaRPr lang="ja-JP" altLang="en-US" sz="1100" b="1"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 ご購入はこちら</a:t>
            </a:r>
          </a:p>
          <a:p>
            <a:endParaRPr lang="ja-JP" altLang="en-US" sz="1100" b="1"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 </a:t>
            </a:r>
            <a:r>
              <a:rPr lang="ja-JP" altLang="en-US" sz="1100" b="1" dirty="0">
                <a:latin typeface="メイリオ" panose="020B0604030504040204" pitchFamily="50" charset="-128"/>
                <a:ea typeface="メイリオ" panose="020B0604030504040204" pitchFamily="50" charset="-128"/>
              </a:rPr>
              <a:t>製品によってはショップ在庫がない場合がございます。在庫の有無はショップにてご確認ください。</a:t>
            </a:r>
          </a:p>
          <a:p>
            <a:r>
              <a:rPr lang="ja-JP" altLang="en-US" sz="1100" b="1"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24341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3FF6ECD-214E-49D7-B51D-CADE974AFC9E}"/>
              </a:ext>
            </a:extLst>
          </p:cNvPr>
          <p:cNvSpPr txBox="1"/>
          <p:nvPr/>
        </p:nvSpPr>
        <p:spPr>
          <a:xfrm>
            <a:off x="911424" y="185727"/>
            <a:ext cx="10369152" cy="6555641"/>
          </a:xfrm>
          <a:prstGeom prst="rect">
            <a:avLst/>
          </a:prstGeom>
          <a:noFill/>
        </p:spPr>
        <p:txBody>
          <a:bodyPr wrap="square">
            <a:spAutoFit/>
          </a:bodyPr>
          <a:lstStyle/>
          <a:p>
            <a:r>
              <a:rPr lang="ja-JP" altLang="en-US" sz="1400" b="1" dirty="0">
                <a:latin typeface="メイリオ" panose="020B0604030504040204" pitchFamily="50" charset="-128"/>
                <a:ea typeface="メイリオ" panose="020B0604030504040204" pitchFamily="50" charset="-128"/>
              </a:rPr>
              <a:t>商品情報</a:t>
            </a:r>
          </a:p>
          <a:p>
            <a:r>
              <a:rPr lang="ja-JP" altLang="en-US" sz="1400" b="1" dirty="0">
                <a:latin typeface="メイリオ" panose="020B0604030504040204" pitchFamily="50" charset="-128"/>
                <a:ea typeface="メイリオ" panose="020B0604030504040204" pitchFamily="50" charset="-128"/>
              </a:rPr>
              <a:t>カテゴリー</a:t>
            </a:r>
          </a:p>
          <a:p>
            <a:endParaRPr lang="ja-JP" altLang="en-US"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テレビ、オーディオ、カメラ</a:t>
            </a:r>
          </a:p>
          <a:p>
            <a:r>
              <a:rPr lang="ja-JP" altLang="en-US" sz="1400" b="1" dirty="0">
                <a:latin typeface="メイリオ" panose="020B0604030504040204" pitchFamily="50" charset="-128"/>
                <a:ea typeface="メイリオ" panose="020B0604030504040204" pitchFamily="50" charset="-128"/>
              </a:rPr>
              <a:t>望遠鏡、光学機器</a:t>
            </a:r>
          </a:p>
          <a:p>
            <a:r>
              <a:rPr lang="ja-JP" altLang="en-US" sz="1400" b="1" dirty="0">
                <a:latin typeface="メイリオ" panose="020B0604030504040204" pitchFamily="50" charset="-128"/>
                <a:ea typeface="メイリオ" panose="020B0604030504040204" pitchFamily="50" charset="-128"/>
              </a:rPr>
              <a:t>天体望遠鏡</a:t>
            </a:r>
          </a:p>
          <a:p>
            <a:r>
              <a:rPr lang="ja-JP" altLang="en-US" sz="1400" b="1" dirty="0">
                <a:latin typeface="メイリオ" panose="020B0604030504040204" pitchFamily="50" charset="-128"/>
                <a:ea typeface="メイリオ" panose="020B0604030504040204" pitchFamily="50" charset="-128"/>
              </a:rPr>
              <a:t>子供でも初めての方でも扱いやすく組み立て簡単</a:t>
            </a:r>
            <a:r>
              <a:rPr lang="en-US" altLang="ja-JP" sz="1400" b="1" dirty="0">
                <a:latin typeface="メイリオ" panose="020B0604030504040204" pitchFamily="50" charset="-128"/>
                <a:ea typeface="メイリオ" panose="020B0604030504040204" pitchFamily="50" charset="-128"/>
              </a:rPr>
              <a:t>!!</a:t>
            </a:r>
          </a:p>
          <a:p>
            <a:r>
              <a:rPr lang="ja-JP" altLang="en-US" sz="1400" b="1" dirty="0">
                <a:latin typeface="メイリオ" panose="020B0604030504040204" pitchFamily="50" charset="-128"/>
                <a:ea typeface="メイリオ" panose="020B0604030504040204" pitchFamily="50" charset="-128"/>
              </a:rPr>
              <a:t>ラッピング賜ります。 プレゼントにおすすめ　</a:t>
            </a:r>
          </a:p>
          <a:p>
            <a:r>
              <a:rPr lang="ja-JP" altLang="en-US" sz="1400" b="1" dirty="0">
                <a:latin typeface="メイリオ" panose="020B0604030504040204" pitchFamily="50" charset="-128"/>
                <a:ea typeface="メイリオ" panose="020B0604030504040204" pitchFamily="50" charset="-128"/>
              </a:rPr>
              <a:t>三脚セットの高倍率天体望遠鏡。思い立ったらすぐに天体観測できます。</a:t>
            </a:r>
          </a:p>
          <a:p>
            <a:r>
              <a:rPr lang="ja-JP" altLang="en-US" sz="1400" b="1" dirty="0">
                <a:latin typeface="メイリオ" panose="020B0604030504040204" pitchFamily="50" charset="-128"/>
                <a:ea typeface="メイリオ" panose="020B0604030504040204" pitchFamily="50" charset="-128"/>
              </a:rPr>
              <a:t>一年を通しての天体観測に</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軽くてコンパクトに収納できるアルミ三脚付きで持ち運び楽々</a:t>
            </a:r>
          </a:p>
          <a:p>
            <a:r>
              <a:rPr lang="ja-JP" altLang="en-US" sz="1400" b="1" dirty="0">
                <a:latin typeface="メイリオ" panose="020B0604030504040204" pitchFamily="50" charset="-128"/>
                <a:ea typeface="メイリオ" panose="020B0604030504040204" pitchFamily="50" charset="-128"/>
              </a:rPr>
              <a:t>望遠鏡の選び方が判らない使い方がわからない初心者の方にもおすすめです。</a:t>
            </a:r>
          </a:p>
          <a:p>
            <a:r>
              <a:rPr lang="ja-JP" altLang="en-US" sz="1400" b="1" dirty="0">
                <a:latin typeface="メイリオ" panose="020B0604030504040204" pitchFamily="50" charset="-128"/>
                <a:ea typeface="メイリオ" panose="020B0604030504040204" pitchFamily="50" charset="-128"/>
              </a:rPr>
              <a:t>大人の方と一緒に楽しめます。</a:t>
            </a:r>
          </a:p>
          <a:p>
            <a:endParaRPr lang="ja-JP" altLang="en-US"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NEW</a:t>
            </a:r>
            <a:r>
              <a:rPr lang="ja-JP" altLang="en-US" sz="1400" b="1" dirty="0">
                <a:latin typeface="メイリオ" panose="020B0604030504040204" pitchFamily="50" charset="-128"/>
                <a:ea typeface="メイリオ" panose="020B0604030504040204" pitchFamily="50" charset="-128"/>
              </a:rPr>
              <a:t>モデル</a:t>
            </a:r>
            <a:r>
              <a:rPr lang="en-US" altLang="ja-JP" sz="1400" b="1" dirty="0">
                <a:latin typeface="メイリオ" panose="020B0604030504040204" pitchFamily="50" charset="-128"/>
                <a:ea typeface="メイリオ" panose="020B0604030504040204" pitchFamily="50" charset="-128"/>
              </a:rPr>
              <a:t>!!</a:t>
            </a:r>
          </a:p>
          <a:p>
            <a:r>
              <a:rPr lang="ja-JP" altLang="en-US" sz="1400" b="1" dirty="0">
                <a:latin typeface="メイリオ" panose="020B0604030504040204" pitchFamily="50" charset="-128"/>
                <a:ea typeface="メイリオ" panose="020B0604030504040204" pitchFamily="50" charset="-128"/>
              </a:rPr>
              <a:t>ランキング</a:t>
            </a:r>
            <a:r>
              <a:rPr lang="en-US" altLang="ja-JP" sz="1400" b="1" dirty="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位獲得いたしました。</a:t>
            </a:r>
          </a:p>
          <a:p>
            <a:endParaRPr lang="ja-JP" altLang="en-US"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月の天体ショー</a:t>
            </a:r>
          </a:p>
          <a:p>
            <a:r>
              <a:rPr lang="en-US" altLang="ja-JP" sz="1400" b="1" dirty="0">
                <a:latin typeface="メイリオ" panose="020B0604030504040204" pitchFamily="50" charset="-128"/>
                <a:ea typeface="メイリオ" panose="020B0604030504040204" pitchFamily="50" charset="-128"/>
              </a:rPr>
              <a:t>9</a:t>
            </a:r>
            <a:r>
              <a:rPr lang="ja-JP" altLang="en-US" sz="1400" b="1" dirty="0">
                <a:latin typeface="メイリオ" panose="020B0604030504040204" pitchFamily="50" charset="-128"/>
                <a:ea typeface="メイリオ" panose="020B0604030504040204" pitchFamily="50" charset="-128"/>
              </a:rPr>
              <a:t>日 （土） </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月りゅう座流星群が極大</a:t>
            </a:r>
          </a:p>
          <a:p>
            <a:r>
              <a:rPr lang="en-US" altLang="ja-JP" sz="1400" b="1" dirty="0">
                <a:latin typeface="メイリオ" panose="020B0604030504040204" pitchFamily="50" charset="-128"/>
                <a:ea typeface="メイリオ" panose="020B0604030504040204" pitchFamily="50" charset="-128"/>
              </a:rPr>
              <a:t>9</a:t>
            </a:r>
            <a:r>
              <a:rPr lang="ja-JP" altLang="en-US" sz="1400" b="1" dirty="0">
                <a:latin typeface="メイリオ" panose="020B0604030504040204" pitchFamily="50" charset="-128"/>
                <a:ea typeface="メイリオ" panose="020B0604030504040204" pitchFamily="50" charset="-128"/>
              </a:rPr>
              <a:t>日 （土） 細い月と金星が並ぶ</a:t>
            </a:r>
          </a:p>
          <a:p>
            <a:r>
              <a:rPr lang="en-US" altLang="ja-JP" sz="1400" b="1" dirty="0">
                <a:latin typeface="メイリオ" panose="020B0604030504040204" pitchFamily="50" charset="-128"/>
                <a:ea typeface="メイリオ" panose="020B0604030504040204" pitchFamily="50" charset="-128"/>
              </a:rPr>
              <a:t>12</a:t>
            </a:r>
            <a:r>
              <a:rPr lang="ja-JP" altLang="en-US" sz="1400" b="1" dirty="0">
                <a:latin typeface="メイリオ" panose="020B0604030504040204" pitchFamily="50" charset="-128"/>
                <a:ea typeface="メイリオ" panose="020B0604030504040204" pitchFamily="50" charset="-128"/>
              </a:rPr>
              <a:t>日 （火） いて座</a:t>
            </a:r>
            <a:r>
              <a:rPr lang="en-US" altLang="ja-JP" sz="1400" b="1" dirty="0">
                <a:latin typeface="メイリオ" panose="020B0604030504040204" pitchFamily="50" charset="-128"/>
                <a:ea typeface="メイリオ" panose="020B0604030504040204" pitchFamily="50" charset="-128"/>
              </a:rPr>
              <a:t>φ</a:t>
            </a:r>
            <a:r>
              <a:rPr lang="ja-JP" altLang="en-US" sz="1400" b="1" dirty="0">
                <a:latin typeface="メイリオ" panose="020B0604030504040204" pitchFamily="50" charset="-128"/>
                <a:ea typeface="メイリオ" panose="020B0604030504040204" pitchFamily="50" charset="-128"/>
              </a:rPr>
              <a:t>星の食</a:t>
            </a:r>
          </a:p>
          <a:p>
            <a:r>
              <a:rPr lang="en-US" altLang="ja-JP" sz="1400" b="1" dirty="0">
                <a:latin typeface="メイリオ" panose="020B0604030504040204" pitchFamily="50" charset="-128"/>
                <a:ea typeface="メイリオ" panose="020B0604030504040204" pitchFamily="50" charset="-128"/>
              </a:rPr>
              <a:t>14</a:t>
            </a:r>
            <a:r>
              <a:rPr lang="ja-JP" altLang="en-US" sz="1400" b="1" dirty="0">
                <a:latin typeface="メイリオ" panose="020B0604030504040204" pitchFamily="50" charset="-128"/>
                <a:ea typeface="メイリオ" panose="020B0604030504040204" pitchFamily="50" charset="-128"/>
              </a:rPr>
              <a:t>日 （木） 月と土星が接近</a:t>
            </a:r>
          </a:p>
          <a:p>
            <a:r>
              <a:rPr lang="en-US" altLang="ja-JP" sz="1400" b="1" dirty="0">
                <a:latin typeface="メイリオ" panose="020B0604030504040204" pitchFamily="50" charset="-128"/>
                <a:ea typeface="メイリオ" panose="020B0604030504040204" pitchFamily="50" charset="-128"/>
              </a:rPr>
              <a:t>15</a:t>
            </a:r>
            <a:r>
              <a:rPr lang="ja-JP" altLang="en-US" sz="1400" b="1" dirty="0">
                <a:latin typeface="メイリオ" panose="020B0604030504040204" pitchFamily="50" charset="-128"/>
                <a:ea typeface="メイリオ" panose="020B0604030504040204" pitchFamily="50" charset="-128"/>
              </a:rPr>
              <a:t>日 （金） 月と木星が接近</a:t>
            </a:r>
          </a:p>
          <a:p>
            <a:r>
              <a:rPr lang="en-US" altLang="ja-JP" sz="1400" b="1" dirty="0">
                <a:latin typeface="メイリオ" panose="020B0604030504040204" pitchFamily="50" charset="-128"/>
                <a:ea typeface="メイリオ" panose="020B0604030504040204" pitchFamily="50" charset="-128"/>
              </a:rPr>
              <a:t>16</a:t>
            </a:r>
            <a:r>
              <a:rPr lang="ja-JP" altLang="en-US" sz="1400" b="1" dirty="0">
                <a:latin typeface="メイリオ" panose="020B0604030504040204" pitchFamily="50" charset="-128"/>
                <a:ea typeface="メイリオ" panose="020B0604030504040204" pitchFamily="50" charset="-128"/>
              </a:rPr>
              <a:t>日 ごろ 金星とアンタレスが大接近</a:t>
            </a:r>
          </a:p>
          <a:p>
            <a:r>
              <a:rPr lang="en-US" altLang="ja-JP" sz="1400" b="1" dirty="0">
                <a:latin typeface="メイリオ" panose="020B0604030504040204" pitchFamily="50" charset="-128"/>
                <a:ea typeface="メイリオ" panose="020B0604030504040204" pitchFamily="50" charset="-128"/>
              </a:rPr>
              <a:t>21</a:t>
            </a:r>
            <a:r>
              <a:rPr lang="ja-JP" altLang="en-US" sz="1400" b="1" dirty="0">
                <a:latin typeface="メイリオ" panose="020B0604030504040204" pitchFamily="50" charset="-128"/>
                <a:ea typeface="メイリオ" panose="020B0604030504040204" pitchFamily="50" charset="-128"/>
              </a:rPr>
              <a:t>日 （木） オリオン座流星群が極大</a:t>
            </a:r>
          </a:p>
          <a:p>
            <a:r>
              <a:rPr lang="en-US" altLang="ja-JP" sz="1400" b="1" dirty="0">
                <a:latin typeface="メイリオ" panose="020B0604030504040204" pitchFamily="50" charset="-128"/>
                <a:ea typeface="メイリオ" panose="020B0604030504040204" pitchFamily="50" charset="-128"/>
              </a:rPr>
              <a:t>25</a:t>
            </a:r>
            <a:r>
              <a:rPr lang="ja-JP" altLang="en-US" sz="1400" b="1" dirty="0">
                <a:latin typeface="メイリオ" panose="020B0604030504040204" pitchFamily="50" charset="-128"/>
                <a:ea typeface="メイリオ" panose="020B0604030504040204" pitchFamily="50" charset="-128"/>
              </a:rPr>
              <a:t>日 （月） 水星が西方最大離角</a:t>
            </a:r>
          </a:p>
          <a:p>
            <a:r>
              <a:rPr lang="en-US" altLang="ja-JP" sz="1400" b="1" dirty="0">
                <a:latin typeface="メイリオ" panose="020B0604030504040204" pitchFamily="50" charset="-128"/>
                <a:ea typeface="メイリオ" panose="020B0604030504040204" pitchFamily="50" charset="-128"/>
              </a:rPr>
              <a:t>30</a:t>
            </a:r>
            <a:r>
              <a:rPr lang="ja-JP" altLang="en-US" sz="1400" b="1" dirty="0">
                <a:latin typeface="メイリオ" panose="020B0604030504040204" pitchFamily="50" charset="-128"/>
                <a:ea typeface="メイリオ" panose="020B0604030504040204" pitchFamily="50" charset="-128"/>
              </a:rPr>
              <a:t>日 （土） 金星が東方最大離角</a:t>
            </a:r>
          </a:p>
          <a:p>
            <a:endParaRPr lang="ja-JP" altLang="en-US"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小学生 　</a:t>
            </a:r>
            <a:r>
              <a:rPr lang="en-US" altLang="ja-JP" sz="1400" b="1" dirty="0">
                <a:latin typeface="メイリオ" panose="020B0604030504040204" pitchFamily="50" charset="-128"/>
                <a:ea typeface="メイリオ" panose="020B0604030504040204" pitchFamily="50" charset="-128"/>
              </a:rPr>
              <a:t>7</a:t>
            </a:r>
            <a:r>
              <a:rPr lang="ja-JP" altLang="en-US" sz="1400" b="1" dirty="0">
                <a:latin typeface="メイリオ" panose="020B0604030504040204" pitchFamily="50" charset="-128"/>
                <a:ea typeface="メイリオ" panose="020B0604030504040204" pitchFamily="50" charset="-128"/>
              </a:rPr>
              <a:t>歳 </a:t>
            </a:r>
            <a:r>
              <a:rPr lang="en-US" altLang="ja-JP" sz="1400" b="1" dirty="0">
                <a:latin typeface="メイリオ" panose="020B0604030504040204" pitchFamily="50" charset="-128"/>
                <a:ea typeface="メイリオ" panose="020B0604030504040204" pitchFamily="50" charset="-128"/>
              </a:rPr>
              <a:t>8</a:t>
            </a:r>
            <a:r>
              <a:rPr lang="ja-JP" altLang="en-US" sz="1400" b="1" dirty="0">
                <a:latin typeface="メイリオ" panose="020B0604030504040204" pitchFamily="50" charset="-128"/>
                <a:ea typeface="メイリオ" panose="020B0604030504040204" pitchFamily="50" charset="-128"/>
              </a:rPr>
              <a:t>歳 </a:t>
            </a:r>
            <a:r>
              <a:rPr lang="en-US" altLang="ja-JP" sz="1400" b="1" dirty="0">
                <a:latin typeface="メイリオ" panose="020B0604030504040204" pitchFamily="50" charset="-128"/>
                <a:ea typeface="メイリオ" panose="020B0604030504040204" pitchFamily="50" charset="-128"/>
              </a:rPr>
              <a:t>9</a:t>
            </a:r>
            <a:r>
              <a:rPr lang="ja-JP" altLang="en-US" sz="1400" b="1" dirty="0">
                <a:latin typeface="メイリオ" panose="020B0604030504040204" pitchFamily="50" charset="-128"/>
                <a:ea typeface="メイリオ" panose="020B0604030504040204" pitchFamily="50" charset="-128"/>
              </a:rPr>
              <a:t>歳 </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歳 </a:t>
            </a:r>
            <a:r>
              <a:rPr lang="en-US" altLang="ja-JP" sz="1400" b="1" dirty="0">
                <a:latin typeface="メイリオ" panose="020B0604030504040204" pitchFamily="50" charset="-128"/>
                <a:ea typeface="メイリオ" panose="020B0604030504040204" pitchFamily="50" charset="-128"/>
              </a:rPr>
              <a:t>11</a:t>
            </a:r>
            <a:r>
              <a:rPr lang="ja-JP" altLang="en-US" sz="1400" b="1" dirty="0">
                <a:latin typeface="メイリオ" panose="020B0604030504040204" pitchFamily="50" charset="-128"/>
                <a:ea typeface="メイリオ" panose="020B0604030504040204" pitchFamily="50" charset="-128"/>
              </a:rPr>
              <a:t>歳 </a:t>
            </a:r>
            <a:r>
              <a:rPr lang="en-US" altLang="ja-JP" sz="1400" b="1" dirty="0">
                <a:latin typeface="メイリオ" panose="020B0604030504040204" pitchFamily="50" charset="-128"/>
                <a:ea typeface="メイリオ" panose="020B0604030504040204" pitchFamily="50" charset="-128"/>
              </a:rPr>
              <a:t>12</a:t>
            </a:r>
            <a:r>
              <a:rPr lang="ja-JP" altLang="en-US" sz="1400" b="1" dirty="0">
                <a:latin typeface="メイリオ" panose="020B0604030504040204" pitchFamily="50" charset="-128"/>
                <a:ea typeface="メイリオ" panose="020B0604030504040204" pitchFamily="50" charset="-128"/>
              </a:rPr>
              <a:t>歳におすすめ</a:t>
            </a:r>
          </a:p>
          <a:p>
            <a:r>
              <a:rPr lang="ja-JP" altLang="en-US" sz="1400" b="1" dirty="0">
                <a:latin typeface="メイリオ" panose="020B0604030504040204" pitchFamily="50" charset="-128"/>
                <a:ea typeface="メイリオ" panose="020B0604030504040204" pitchFamily="50" charset="-128"/>
              </a:rPr>
              <a:t>キャンプ　アウトドアグッズとして</a:t>
            </a:r>
          </a:p>
        </p:txBody>
      </p:sp>
    </p:spTree>
    <p:extLst>
      <p:ext uri="{BB962C8B-B14F-4D97-AF65-F5344CB8AC3E}">
        <p14:creationId xmlns:p14="http://schemas.microsoft.com/office/powerpoint/2010/main" val="167156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890EF813-A6B5-400D-A47E-C2BA5C07C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98245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自動的に生成された説明">
            <a:extLst>
              <a:ext uri="{FF2B5EF4-FFF2-40B4-BE49-F238E27FC236}">
                <a16:creationId xmlns:a16="http://schemas.microsoft.com/office/drawing/2014/main" id="{BC1332D4-DB3F-49D1-A80F-C3E88E3F3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71323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6A94B01D-981E-4990-A648-491548814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93486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AC8D17BC-A00E-4A00-ADA8-38E4EC6AE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96322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と数字と文字の加工写真&#10;&#10;自動的に生成された説明">
            <a:extLst>
              <a:ext uri="{FF2B5EF4-FFF2-40B4-BE49-F238E27FC236}">
                <a16:creationId xmlns:a16="http://schemas.microsoft.com/office/drawing/2014/main" id="{F438595E-9799-4622-8E00-1714E759D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27575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自動的に生成された説明">
            <a:extLst>
              <a:ext uri="{FF2B5EF4-FFF2-40B4-BE49-F238E27FC236}">
                <a16:creationId xmlns:a16="http://schemas.microsoft.com/office/drawing/2014/main" id="{4AD0E67D-6A94-491B-94E6-2564886C5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36687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QR コード&#10;&#10;自動的に生成された説明">
            <a:extLst>
              <a:ext uri="{FF2B5EF4-FFF2-40B4-BE49-F238E27FC236}">
                <a16:creationId xmlns:a16="http://schemas.microsoft.com/office/drawing/2014/main" id="{0CCA994F-684E-4E5E-AA32-E764CA0DF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702100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650</Words>
  <Application>Microsoft Office PowerPoint</Application>
  <PresentationFormat>ワイド画面</PresentationFormat>
  <Paragraphs>98</Paragraphs>
  <Slides>17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tamagawa akio</dc:creator>
  <cp:lastModifiedBy>tamagawa akio</cp:lastModifiedBy>
  <cp:revision>7</cp:revision>
  <dcterms:created xsi:type="dcterms:W3CDTF">2021-07-05T05:22:52Z</dcterms:created>
  <dcterms:modified xsi:type="dcterms:W3CDTF">2021-10-05T12:02:36Z</dcterms:modified>
</cp:coreProperties>
</file>